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715000" type="screen16x1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C61"/>
    <a:srgbClr val="3B3B64"/>
    <a:srgbClr val="FEBEBE"/>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72" y="-39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69D3F-368A-4CB3-A5AF-4DAB98AE9A86}"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nl-BE"/>
        </a:p>
      </dgm:t>
    </dgm:pt>
    <dgm:pt modelId="{6853857B-AFEF-4343-BC6F-BB14E3135B19}">
      <dgm:prSet phldrT="[Tekst]"/>
      <dgm:spPr/>
      <dgm:t>
        <a:bodyPr/>
        <a:lstStyle/>
        <a:p>
          <a:r>
            <a:rPr lang="nl-BE" dirty="0" smtClean="0"/>
            <a:t>Bevrijding</a:t>
          </a:r>
          <a:endParaRPr lang="nl-BE" dirty="0"/>
        </a:p>
      </dgm:t>
    </dgm:pt>
    <dgm:pt modelId="{0AB14C34-9648-4CEB-BA8E-502BA5D7B2F4}" type="parTrans" cxnId="{3A4050A5-1D68-4272-87B3-EF38661482F0}">
      <dgm:prSet/>
      <dgm:spPr/>
      <dgm:t>
        <a:bodyPr/>
        <a:lstStyle/>
        <a:p>
          <a:endParaRPr lang="nl-BE"/>
        </a:p>
      </dgm:t>
    </dgm:pt>
    <dgm:pt modelId="{C95A7A48-3EF4-478D-9E0D-5DC9E97B33B0}" type="sibTrans" cxnId="{3A4050A5-1D68-4272-87B3-EF38661482F0}">
      <dgm:prSet/>
      <dgm:spPr/>
      <dgm:t>
        <a:bodyPr/>
        <a:lstStyle/>
        <a:p>
          <a:endParaRPr lang="nl-BE"/>
        </a:p>
      </dgm:t>
    </dgm:pt>
    <dgm:pt modelId="{1027EFD3-029E-4204-BEA2-B26B1BB13F7C}">
      <dgm:prSet phldrT="[Tekst]"/>
      <dgm:spPr/>
      <dgm:t>
        <a:bodyPr/>
        <a:lstStyle/>
        <a:p>
          <a:r>
            <a:rPr lang="nl-BE" dirty="0" smtClean="0"/>
            <a:t>Veiligheid</a:t>
          </a:r>
          <a:endParaRPr lang="nl-BE" dirty="0"/>
        </a:p>
      </dgm:t>
    </dgm:pt>
    <dgm:pt modelId="{CC089792-88D7-4D69-A4E7-FF5946682398}" type="parTrans" cxnId="{5BD692D3-FA6E-40C8-AC8D-E955B7D977B6}">
      <dgm:prSet/>
      <dgm:spPr/>
      <dgm:t>
        <a:bodyPr/>
        <a:lstStyle/>
        <a:p>
          <a:endParaRPr lang="nl-BE"/>
        </a:p>
      </dgm:t>
    </dgm:pt>
    <dgm:pt modelId="{7EFB5176-4741-406F-A9D8-0BBF78A319A5}" type="sibTrans" cxnId="{5BD692D3-FA6E-40C8-AC8D-E955B7D977B6}">
      <dgm:prSet/>
      <dgm:spPr/>
      <dgm:t>
        <a:bodyPr/>
        <a:lstStyle/>
        <a:p>
          <a:endParaRPr lang="nl-BE"/>
        </a:p>
      </dgm:t>
    </dgm:pt>
    <dgm:pt modelId="{3B47872D-4DCE-4E48-82D0-3DE9E31ABE94}">
      <dgm:prSet phldrT="[Tekst]"/>
      <dgm:spPr/>
      <dgm:t>
        <a:bodyPr/>
        <a:lstStyle/>
        <a:p>
          <a:r>
            <a:rPr lang="nl-BE" dirty="0" smtClean="0"/>
            <a:t>Gezondheid</a:t>
          </a:r>
          <a:endParaRPr lang="nl-BE" dirty="0"/>
        </a:p>
      </dgm:t>
    </dgm:pt>
    <dgm:pt modelId="{08BBC118-14E2-47D8-9C97-EA37FBA47DFA}" type="parTrans" cxnId="{205143E3-2F50-41BD-80E1-CF796E808B07}">
      <dgm:prSet/>
      <dgm:spPr/>
      <dgm:t>
        <a:bodyPr/>
        <a:lstStyle/>
        <a:p>
          <a:endParaRPr lang="nl-BE"/>
        </a:p>
      </dgm:t>
    </dgm:pt>
    <dgm:pt modelId="{738D009A-255F-4709-BF0B-8AC503434553}" type="sibTrans" cxnId="{205143E3-2F50-41BD-80E1-CF796E808B07}">
      <dgm:prSet/>
      <dgm:spPr/>
      <dgm:t>
        <a:bodyPr/>
        <a:lstStyle/>
        <a:p>
          <a:endParaRPr lang="nl-BE"/>
        </a:p>
      </dgm:t>
    </dgm:pt>
    <dgm:pt modelId="{45D6BCFE-D130-47F1-A07B-19A69F66345E}">
      <dgm:prSet phldrT="[Tekst]"/>
      <dgm:spPr/>
      <dgm:t>
        <a:bodyPr/>
        <a:lstStyle/>
        <a:p>
          <a:r>
            <a:rPr lang="nl-BE" dirty="0" smtClean="0"/>
            <a:t>Herstel</a:t>
          </a:r>
          <a:endParaRPr lang="nl-BE" dirty="0"/>
        </a:p>
      </dgm:t>
    </dgm:pt>
    <dgm:pt modelId="{B5C1182C-D745-4487-BED5-38F56F44784C}" type="parTrans" cxnId="{6EE08FE3-44EF-4066-B0DE-207DB2D40C35}">
      <dgm:prSet/>
      <dgm:spPr/>
      <dgm:t>
        <a:bodyPr/>
        <a:lstStyle/>
        <a:p>
          <a:endParaRPr lang="nl-BE"/>
        </a:p>
      </dgm:t>
    </dgm:pt>
    <dgm:pt modelId="{E7B4E177-8EF4-4697-A9C0-BA826362E479}" type="sibTrans" cxnId="{6EE08FE3-44EF-4066-B0DE-207DB2D40C35}">
      <dgm:prSet/>
      <dgm:spPr/>
      <dgm:t>
        <a:bodyPr/>
        <a:lstStyle/>
        <a:p>
          <a:endParaRPr lang="nl-BE"/>
        </a:p>
      </dgm:t>
    </dgm:pt>
    <dgm:pt modelId="{9D577FC8-4C3B-4A57-9929-74DCA73C1BB4}">
      <dgm:prSet phldrT="[Tekst]"/>
      <dgm:spPr/>
      <dgm:t>
        <a:bodyPr/>
        <a:lstStyle/>
        <a:p>
          <a:r>
            <a:rPr lang="nl-BE" dirty="0" smtClean="0"/>
            <a:t>Genezing</a:t>
          </a:r>
          <a:endParaRPr lang="nl-BE" dirty="0"/>
        </a:p>
      </dgm:t>
    </dgm:pt>
    <dgm:pt modelId="{9203F444-AC84-4949-8D4B-6B80079B2F2E}" type="parTrans" cxnId="{71FEF24A-7187-43A6-BE3D-9FE1E0BCF270}">
      <dgm:prSet/>
      <dgm:spPr/>
      <dgm:t>
        <a:bodyPr/>
        <a:lstStyle/>
        <a:p>
          <a:endParaRPr lang="nl-BE"/>
        </a:p>
      </dgm:t>
    </dgm:pt>
    <dgm:pt modelId="{7E7D5E44-25F0-49FC-934B-4D9D49EA103A}" type="sibTrans" cxnId="{71FEF24A-7187-43A6-BE3D-9FE1E0BCF270}">
      <dgm:prSet/>
      <dgm:spPr/>
      <dgm:t>
        <a:bodyPr/>
        <a:lstStyle/>
        <a:p>
          <a:endParaRPr lang="nl-BE"/>
        </a:p>
      </dgm:t>
    </dgm:pt>
    <dgm:pt modelId="{AAAB7323-99D5-4377-A90D-A7260D34B36B}" type="pres">
      <dgm:prSet presAssocID="{0F469D3F-368A-4CB3-A5AF-4DAB98AE9A86}" presName="Name0" presStyleCnt="0">
        <dgm:presLayoutVars>
          <dgm:dir/>
          <dgm:resizeHandles val="exact"/>
        </dgm:presLayoutVars>
      </dgm:prSet>
      <dgm:spPr/>
      <dgm:t>
        <a:bodyPr/>
        <a:lstStyle/>
        <a:p>
          <a:endParaRPr lang="nl-BE"/>
        </a:p>
      </dgm:t>
    </dgm:pt>
    <dgm:pt modelId="{1552FB3C-C825-40C1-B5F4-EB40F4E3A5F7}" type="pres">
      <dgm:prSet presAssocID="{6853857B-AFEF-4343-BC6F-BB14E3135B19}" presName="Name5" presStyleLbl="vennNode1" presStyleIdx="0" presStyleCnt="5">
        <dgm:presLayoutVars>
          <dgm:bulletEnabled val="1"/>
        </dgm:presLayoutVars>
      </dgm:prSet>
      <dgm:spPr/>
      <dgm:t>
        <a:bodyPr/>
        <a:lstStyle/>
        <a:p>
          <a:endParaRPr lang="nl-BE"/>
        </a:p>
      </dgm:t>
    </dgm:pt>
    <dgm:pt modelId="{CA97E0F4-B23C-41B5-AC16-B9630C99978F}" type="pres">
      <dgm:prSet presAssocID="{C95A7A48-3EF4-478D-9E0D-5DC9E97B33B0}" presName="space" presStyleCnt="0"/>
      <dgm:spPr/>
    </dgm:pt>
    <dgm:pt modelId="{BB56E78A-61D0-4FB5-9D06-150EF5AA97FE}" type="pres">
      <dgm:prSet presAssocID="{1027EFD3-029E-4204-BEA2-B26B1BB13F7C}" presName="Name5" presStyleLbl="vennNode1" presStyleIdx="1" presStyleCnt="5">
        <dgm:presLayoutVars>
          <dgm:bulletEnabled val="1"/>
        </dgm:presLayoutVars>
      </dgm:prSet>
      <dgm:spPr/>
      <dgm:t>
        <a:bodyPr/>
        <a:lstStyle/>
        <a:p>
          <a:endParaRPr lang="nl-BE"/>
        </a:p>
      </dgm:t>
    </dgm:pt>
    <dgm:pt modelId="{19D17DA1-E25D-42EB-8CA2-4DACFFA3AE06}" type="pres">
      <dgm:prSet presAssocID="{7EFB5176-4741-406F-A9D8-0BBF78A319A5}" presName="space" presStyleCnt="0"/>
      <dgm:spPr/>
    </dgm:pt>
    <dgm:pt modelId="{D088DD5F-B33D-4E29-886A-6F77E649B736}" type="pres">
      <dgm:prSet presAssocID="{3B47872D-4DCE-4E48-82D0-3DE9E31ABE94}" presName="Name5" presStyleLbl="vennNode1" presStyleIdx="2" presStyleCnt="5">
        <dgm:presLayoutVars>
          <dgm:bulletEnabled val="1"/>
        </dgm:presLayoutVars>
      </dgm:prSet>
      <dgm:spPr/>
      <dgm:t>
        <a:bodyPr/>
        <a:lstStyle/>
        <a:p>
          <a:endParaRPr lang="nl-BE"/>
        </a:p>
      </dgm:t>
    </dgm:pt>
    <dgm:pt modelId="{03582D33-F39C-4E63-9C41-0F48F6C49C46}" type="pres">
      <dgm:prSet presAssocID="{738D009A-255F-4709-BF0B-8AC503434553}" presName="space" presStyleCnt="0"/>
      <dgm:spPr/>
    </dgm:pt>
    <dgm:pt modelId="{A0BF483A-464E-4F62-907C-96C72D8579C1}" type="pres">
      <dgm:prSet presAssocID="{45D6BCFE-D130-47F1-A07B-19A69F66345E}" presName="Name5" presStyleLbl="vennNode1" presStyleIdx="3" presStyleCnt="5">
        <dgm:presLayoutVars>
          <dgm:bulletEnabled val="1"/>
        </dgm:presLayoutVars>
      </dgm:prSet>
      <dgm:spPr/>
      <dgm:t>
        <a:bodyPr/>
        <a:lstStyle/>
        <a:p>
          <a:endParaRPr lang="nl-BE"/>
        </a:p>
      </dgm:t>
    </dgm:pt>
    <dgm:pt modelId="{C769D0F3-8293-42A8-83BB-5BE373DEF61D}" type="pres">
      <dgm:prSet presAssocID="{E7B4E177-8EF4-4697-A9C0-BA826362E479}" presName="space" presStyleCnt="0"/>
      <dgm:spPr/>
    </dgm:pt>
    <dgm:pt modelId="{0DE704E3-80E0-4E06-A16F-09938C6FA66F}" type="pres">
      <dgm:prSet presAssocID="{9D577FC8-4C3B-4A57-9929-74DCA73C1BB4}" presName="Name5" presStyleLbl="vennNode1" presStyleIdx="4" presStyleCnt="5">
        <dgm:presLayoutVars>
          <dgm:bulletEnabled val="1"/>
        </dgm:presLayoutVars>
      </dgm:prSet>
      <dgm:spPr/>
      <dgm:t>
        <a:bodyPr/>
        <a:lstStyle/>
        <a:p>
          <a:endParaRPr lang="nl-BE"/>
        </a:p>
      </dgm:t>
    </dgm:pt>
  </dgm:ptLst>
  <dgm:cxnLst>
    <dgm:cxn modelId="{6EE08FE3-44EF-4066-B0DE-207DB2D40C35}" srcId="{0F469D3F-368A-4CB3-A5AF-4DAB98AE9A86}" destId="{45D6BCFE-D130-47F1-A07B-19A69F66345E}" srcOrd="3" destOrd="0" parTransId="{B5C1182C-D745-4487-BED5-38F56F44784C}" sibTransId="{E7B4E177-8EF4-4697-A9C0-BA826362E479}"/>
    <dgm:cxn modelId="{71FEF24A-7187-43A6-BE3D-9FE1E0BCF270}" srcId="{0F469D3F-368A-4CB3-A5AF-4DAB98AE9A86}" destId="{9D577FC8-4C3B-4A57-9929-74DCA73C1BB4}" srcOrd="4" destOrd="0" parTransId="{9203F444-AC84-4949-8D4B-6B80079B2F2E}" sibTransId="{7E7D5E44-25F0-49FC-934B-4D9D49EA103A}"/>
    <dgm:cxn modelId="{48D80B51-2A7B-4A30-8507-3B9AC823BCEA}" type="presOf" srcId="{0F469D3F-368A-4CB3-A5AF-4DAB98AE9A86}" destId="{AAAB7323-99D5-4377-A90D-A7260D34B36B}" srcOrd="0" destOrd="0" presId="urn:microsoft.com/office/officeart/2005/8/layout/venn3"/>
    <dgm:cxn modelId="{5BD692D3-FA6E-40C8-AC8D-E955B7D977B6}" srcId="{0F469D3F-368A-4CB3-A5AF-4DAB98AE9A86}" destId="{1027EFD3-029E-4204-BEA2-B26B1BB13F7C}" srcOrd="1" destOrd="0" parTransId="{CC089792-88D7-4D69-A4E7-FF5946682398}" sibTransId="{7EFB5176-4741-406F-A9D8-0BBF78A319A5}"/>
    <dgm:cxn modelId="{4454093C-B1C9-485E-B26A-B69451201FB5}" type="presOf" srcId="{9D577FC8-4C3B-4A57-9929-74DCA73C1BB4}" destId="{0DE704E3-80E0-4E06-A16F-09938C6FA66F}" srcOrd="0" destOrd="0" presId="urn:microsoft.com/office/officeart/2005/8/layout/venn3"/>
    <dgm:cxn modelId="{3A4050A5-1D68-4272-87B3-EF38661482F0}" srcId="{0F469D3F-368A-4CB3-A5AF-4DAB98AE9A86}" destId="{6853857B-AFEF-4343-BC6F-BB14E3135B19}" srcOrd="0" destOrd="0" parTransId="{0AB14C34-9648-4CEB-BA8E-502BA5D7B2F4}" sibTransId="{C95A7A48-3EF4-478D-9E0D-5DC9E97B33B0}"/>
    <dgm:cxn modelId="{36F0341E-CAF7-4726-8E47-D96F7BB11762}" type="presOf" srcId="{6853857B-AFEF-4343-BC6F-BB14E3135B19}" destId="{1552FB3C-C825-40C1-B5F4-EB40F4E3A5F7}" srcOrd="0" destOrd="0" presId="urn:microsoft.com/office/officeart/2005/8/layout/venn3"/>
    <dgm:cxn modelId="{86053DA6-ED67-4D57-9773-0D14193E27CC}" type="presOf" srcId="{3B47872D-4DCE-4E48-82D0-3DE9E31ABE94}" destId="{D088DD5F-B33D-4E29-886A-6F77E649B736}" srcOrd="0" destOrd="0" presId="urn:microsoft.com/office/officeart/2005/8/layout/venn3"/>
    <dgm:cxn modelId="{205143E3-2F50-41BD-80E1-CF796E808B07}" srcId="{0F469D3F-368A-4CB3-A5AF-4DAB98AE9A86}" destId="{3B47872D-4DCE-4E48-82D0-3DE9E31ABE94}" srcOrd="2" destOrd="0" parTransId="{08BBC118-14E2-47D8-9C97-EA37FBA47DFA}" sibTransId="{738D009A-255F-4709-BF0B-8AC503434553}"/>
    <dgm:cxn modelId="{3E89C3F2-4577-4431-9BC8-EF922E94C828}" type="presOf" srcId="{45D6BCFE-D130-47F1-A07B-19A69F66345E}" destId="{A0BF483A-464E-4F62-907C-96C72D8579C1}" srcOrd="0" destOrd="0" presId="urn:microsoft.com/office/officeart/2005/8/layout/venn3"/>
    <dgm:cxn modelId="{18752101-46F3-466D-8AFE-C166A901D8C2}" type="presOf" srcId="{1027EFD3-029E-4204-BEA2-B26B1BB13F7C}" destId="{BB56E78A-61D0-4FB5-9D06-150EF5AA97FE}" srcOrd="0" destOrd="0" presId="urn:microsoft.com/office/officeart/2005/8/layout/venn3"/>
    <dgm:cxn modelId="{2EF35A02-CB62-47FF-9F66-816D18683269}" type="presParOf" srcId="{AAAB7323-99D5-4377-A90D-A7260D34B36B}" destId="{1552FB3C-C825-40C1-B5F4-EB40F4E3A5F7}" srcOrd="0" destOrd="0" presId="urn:microsoft.com/office/officeart/2005/8/layout/venn3"/>
    <dgm:cxn modelId="{B3B43A49-D3CD-444C-B01F-AE51BEEAE857}" type="presParOf" srcId="{AAAB7323-99D5-4377-A90D-A7260D34B36B}" destId="{CA97E0F4-B23C-41B5-AC16-B9630C99978F}" srcOrd="1" destOrd="0" presId="urn:microsoft.com/office/officeart/2005/8/layout/venn3"/>
    <dgm:cxn modelId="{BA625886-BE2F-4652-8F48-A2CC386BE7BE}" type="presParOf" srcId="{AAAB7323-99D5-4377-A90D-A7260D34B36B}" destId="{BB56E78A-61D0-4FB5-9D06-150EF5AA97FE}" srcOrd="2" destOrd="0" presId="urn:microsoft.com/office/officeart/2005/8/layout/venn3"/>
    <dgm:cxn modelId="{3D6F4DFF-B6F1-4242-9637-BED04E0352B5}" type="presParOf" srcId="{AAAB7323-99D5-4377-A90D-A7260D34B36B}" destId="{19D17DA1-E25D-42EB-8CA2-4DACFFA3AE06}" srcOrd="3" destOrd="0" presId="urn:microsoft.com/office/officeart/2005/8/layout/venn3"/>
    <dgm:cxn modelId="{91470262-0FFD-471B-BADA-680D85762E0D}" type="presParOf" srcId="{AAAB7323-99D5-4377-A90D-A7260D34B36B}" destId="{D088DD5F-B33D-4E29-886A-6F77E649B736}" srcOrd="4" destOrd="0" presId="urn:microsoft.com/office/officeart/2005/8/layout/venn3"/>
    <dgm:cxn modelId="{679702FC-BD3C-4446-8386-30C91053295C}" type="presParOf" srcId="{AAAB7323-99D5-4377-A90D-A7260D34B36B}" destId="{03582D33-F39C-4E63-9C41-0F48F6C49C46}" srcOrd="5" destOrd="0" presId="urn:microsoft.com/office/officeart/2005/8/layout/venn3"/>
    <dgm:cxn modelId="{99B0A234-CD55-4DFD-8F38-A006246A6373}" type="presParOf" srcId="{AAAB7323-99D5-4377-A90D-A7260D34B36B}" destId="{A0BF483A-464E-4F62-907C-96C72D8579C1}" srcOrd="6" destOrd="0" presId="urn:microsoft.com/office/officeart/2005/8/layout/venn3"/>
    <dgm:cxn modelId="{F31D06E6-6975-473D-ADF8-C8D636F913FA}" type="presParOf" srcId="{AAAB7323-99D5-4377-A90D-A7260D34B36B}" destId="{C769D0F3-8293-42A8-83BB-5BE373DEF61D}" srcOrd="7" destOrd="0" presId="urn:microsoft.com/office/officeart/2005/8/layout/venn3"/>
    <dgm:cxn modelId="{E7ED237A-21F7-4883-8BD8-E3CB03C1BCEB}" type="presParOf" srcId="{AAAB7323-99D5-4377-A90D-A7260D34B36B}" destId="{0DE704E3-80E0-4E06-A16F-09938C6FA66F}"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B9E534-A2FC-457A-A07B-EC98F98926D2}" type="doc">
      <dgm:prSet loTypeId="urn:microsoft.com/office/officeart/2005/8/layout/pyramid2" loCatId="list" qsTypeId="urn:microsoft.com/office/officeart/2005/8/quickstyle/simple2" qsCatId="simple" csTypeId="urn:microsoft.com/office/officeart/2005/8/colors/accent2_1" csCatId="accent2" phldr="1"/>
      <dgm:spPr/>
    </dgm:pt>
    <dgm:pt modelId="{E027AC44-4713-4A9C-B1AD-B00D6859756E}">
      <dgm:prSet phldrT="[Tekst]"/>
      <dgm:spPr/>
      <dgm:t>
        <a:bodyPr/>
        <a:lstStyle/>
        <a:p>
          <a:r>
            <a:rPr lang="nl-BE" dirty="0" smtClean="0"/>
            <a:t>Onvoorstelbaar eschatologisch</a:t>
          </a:r>
          <a:endParaRPr lang="nl-BE" dirty="0"/>
        </a:p>
      </dgm:t>
    </dgm:pt>
    <dgm:pt modelId="{947585BF-7FDF-4B34-9B9E-C0B4AE95FA2D}" type="parTrans" cxnId="{9774FFE8-B825-4ED0-AF95-32E09D515A11}">
      <dgm:prSet/>
      <dgm:spPr/>
      <dgm:t>
        <a:bodyPr/>
        <a:lstStyle/>
        <a:p>
          <a:endParaRPr lang="nl-BE"/>
        </a:p>
      </dgm:t>
    </dgm:pt>
    <dgm:pt modelId="{AA75388E-A301-43B8-A500-F304D6F18BF0}" type="sibTrans" cxnId="{9774FFE8-B825-4ED0-AF95-32E09D515A11}">
      <dgm:prSet/>
      <dgm:spPr/>
      <dgm:t>
        <a:bodyPr/>
        <a:lstStyle/>
        <a:p>
          <a:endParaRPr lang="nl-BE"/>
        </a:p>
      </dgm:t>
    </dgm:pt>
    <dgm:pt modelId="{7F00F405-AFE1-44DD-9314-6A178D0B9F41}">
      <dgm:prSet phldrT="[Tekst]"/>
      <dgm:spPr/>
      <dgm:t>
        <a:bodyPr/>
        <a:lstStyle/>
        <a:p>
          <a:r>
            <a:rPr lang="nl-BE" dirty="0" smtClean="0"/>
            <a:t>Subjectief in het hart</a:t>
          </a:r>
          <a:endParaRPr lang="nl-BE" dirty="0"/>
        </a:p>
      </dgm:t>
    </dgm:pt>
    <dgm:pt modelId="{7B2339E3-3DF2-4C4D-8A08-D6D2477AB3B2}" type="parTrans" cxnId="{A74C6DFD-A743-4EAA-98F3-1096D277EBE6}">
      <dgm:prSet/>
      <dgm:spPr/>
      <dgm:t>
        <a:bodyPr/>
        <a:lstStyle/>
        <a:p>
          <a:endParaRPr lang="nl-BE"/>
        </a:p>
      </dgm:t>
    </dgm:pt>
    <dgm:pt modelId="{5C8DC69F-40F6-466B-85F5-84C2D8F4FE96}" type="sibTrans" cxnId="{A74C6DFD-A743-4EAA-98F3-1096D277EBE6}">
      <dgm:prSet/>
      <dgm:spPr/>
      <dgm:t>
        <a:bodyPr/>
        <a:lstStyle/>
        <a:p>
          <a:endParaRPr lang="nl-BE"/>
        </a:p>
      </dgm:t>
    </dgm:pt>
    <dgm:pt modelId="{69FD251B-A15F-4944-92A5-D5265656CE78}">
      <dgm:prSet phldrT="[Tekst]"/>
      <dgm:spPr/>
      <dgm:t>
        <a:bodyPr/>
        <a:lstStyle/>
        <a:p>
          <a:r>
            <a:rPr lang="nl-BE" dirty="0" smtClean="0"/>
            <a:t>Objectief historisch</a:t>
          </a:r>
          <a:endParaRPr lang="nl-BE" dirty="0"/>
        </a:p>
      </dgm:t>
    </dgm:pt>
    <dgm:pt modelId="{E0265719-13C5-424D-AB7C-640786A274C2}" type="parTrans" cxnId="{95AF9477-FC0F-4232-88D9-0F3B1B928886}">
      <dgm:prSet/>
      <dgm:spPr/>
      <dgm:t>
        <a:bodyPr/>
        <a:lstStyle/>
        <a:p>
          <a:endParaRPr lang="nl-BE"/>
        </a:p>
      </dgm:t>
    </dgm:pt>
    <dgm:pt modelId="{03495743-2743-41ED-BCF5-51B8DD88EE2B}" type="sibTrans" cxnId="{95AF9477-FC0F-4232-88D9-0F3B1B928886}">
      <dgm:prSet/>
      <dgm:spPr/>
      <dgm:t>
        <a:bodyPr/>
        <a:lstStyle/>
        <a:p>
          <a:endParaRPr lang="nl-BE"/>
        </a:p>
      </dgm:t>
    </dgm:pt>
    <dgm:pt modelId="{728C10D5-09A5-4AFE-B480-332D0C3B1D76}" type="pres">
      <dgm:prSet presAssocID="{B2B9E534-A2FC-457A-A07B-EC98F98926D2}" presName="compositeShape" presStyleCnt="0">
        <dgm:presLayoutVars>
          <dgm:dir/>
          <dgm:resizeHandles/>
        </dgm:presLayoutVars>
      </dgm:prSet>
      <dgm:spPr/>
    </dgm:pt>
    <dgm:pt modelId="{BD74627C-BB54-4B57-B9FD-74C50F5F8773}" type="pres">
      <dgm:prSet presAssocID="{B2B9E534-A2FC-457A-A07B-EC98F98926D2}" presName="pyramid" presStyleLbl="node1" presStyleIdx="0" presStyleCnt="1"/>
      <dgm:spPr/>
    </dgm:pt>
    <dgm:pt modelId="{106CE4C7-512D-462D-A8E7-745A7CB0D6BE}" type="pres">
      <dgm:prSet presAssocID="{B2B9E534-A2FC-457A-A07B-EC98F98926D2}" presName="theList" presStyleCnt="0"/>
      <dgm:spPr/>
    </dgm:pt>
    <dgm:pt modelId="{2E18B5FD-6ABA-40A3-9444-55439F7C4E81}" type="pres">
      <dgm:prSet presAssocID="{E027AC44-4713-4A9C-B1AD-B00D6859756E}" presName="aNode" presStyleLbl="fgAcc1" presStyleIdx="0" presStyleCnt="3">
        <dgm:presLayoutVars>
          <dgm:bulletEnabled val="1"/>
        </dgm:presLayoutVars>
      </dgm:prSet>
      <dgm:spPr/>
      <dgm:t>
        <a:bodyPr/>
        <a:lstStyle/>
        <a:p>
          <a:endParaRPr lang="nl-BE"/>
        </a:p>
      </dgm:t>
    </dgm:pt>
    <dgm:pt modelId="{420C68D6-3B3E-4A13-8F3A-F6D6EF0A5547}" type="pres">
      <dgm:prSet presAssocID="{E027AC44-4713-4A9C-B1AD-B00D6859756E}" presName="aSpace" presStyleCnt="0"/>
      <dgm:spPr/>
    </dgm:pt>
    <dgm:pt modelId="{E076B3AF-FD3F-4A22-9F8B-8542E0321C26}" type="pres">
      <dgm:prSet presAssocID="{7F00F405-AFE1-44DD-9314-6A178D0B9F41}" presName="aNode" presStyleLbl="fgAcc1" presStyleIdx="1" presStyleCnt="3">
        <dgm:presLayoutVars>
          <dgm:bulletEnabled val="1"/>
        </dgm:presLayoutVars>
      </dgm:prSet>
      <dgm:spPr/>
      <dgm:t>
        <a:bodyPr/>
        <a:lstStyle/>
        <a:p>
          <a:endParaRPr lang="nl-BE"/>
        </a:p>
      </dgm:t>
    </dgm:pt>
    <dgm:pt modelId="{C63C0983-E707-46E9-92FC-997DC207CD78}" type="pres">
      <dgm:prSet presAssocID="{7F00F405-AFE1-44DD-9314-6A178D0B9F41}" presName="aSpace" presStyleCnt="0"/>
      <dgm:spPr/>
    </dgm:pt>
    <dgm:pt modelId="{D049EC01-EF3A-4FAF-9CBB-28808F000822}" type="pres">
      <dgm:prSet presAssocID="{69FD251B-A15F-4944-92A5-D5265656CE78}" presName="aNode" presStyleLbl="fgAcc1" presStyleIdx="2" presStyleCnt="3">
        <dgm:presLayoutVars>
          <dgm:bulletEnabled val="1"/>
        </dgm:presLayoutVars>
      </dgm:prSet>
      <dgm:spPr/>
      <dgm:t>
        <a:bodyPr/>
        <a:lstStyle/>
        <a:p>
          <a:endParaRPr lang="nl-BE"/>
        </a:p>
      </dgm:t>
    </dgm:pt>
    <dgm:pt modelId="{4AAF669E-FDB1-4090-9C19-B15704F8DF2E}" type="pres">
      <dgm:prSet presAssocID="{69FD251B-A15F-4944-92A5-D5265656CE78}" presName="aSpace" presStyleCnt="0"/>
      <dgm:spPr/>
    </dgm:pt>
  </dgm:ptLst>
  <dgm:cxnLst>
    <dgm:cxn modelId="{9774FFE8-B825-4ED0-AF95-32E09D515A11}" srcId="{B2B9E534-A2FC-457A-A07B-EC98F98926D2}" destId="{E027AC44-4713-4A9C-B1AD-B00D6859756E}" srcOrd="0" destOrd="0" parTransId="{947585BF-7FDF-4B34-9B9E-C0B4AE95FA2D}" sibTransId="{AA75388E-A301-43B8-A500-F304D6F18BF0}"/>
    <dgm:cxn modelId="{92B8971A-B2DC-4928-A584-4529EEDF0BA1}" type="presOf" srcId="{7F00F405-AFE1-44DD-9314-6A178D0B9F41}" destId="{E076B3AF-FD3F-4A22-9F8B-8542E0321C26}" srcOrd="0" destOrd="0" presId="urn:microsoft.com/office/officeart/2005/8/layout/pyramid2"/>
    <dgm:cxn modelId="{95AF9477-FC0F-4232-88D9-0F3B1B928886}" srcId="{B2B9E534-A2FC-457A-A07B-EC98F98926D2}" destId="{69FD251B-A15F-4944-92A5-D5265656CE78}" srcOrd="2" destOrd="0" parTransId="{E0265719-13C5-424D-AB7C-640786A274C2}" sibTransId="{03495743-2743-41ED-BCF5-51B8DD88EE2B}"/>
    <dgm:cxn modelId="{94935834-0D9A-441B-8E8D-C990191EADBD}" type="presOf" srcId="{69FD251B-A15F-4944-92A5-D5265656CE78}" destId="{D049EC01-EF3A-4FAF-9CBB-28808F000822}" srcOrd="0" destOrd="0" presId="urn:microsoft.com/office/officeart/2005/8/layout/pyramid2"/>
    <dgm:cxn modelId="{D24D6589-D135-4F44-AEFC-CA91F384E2F4}" type="presOf" srcId="{E027AC44-4713-4A9C-B1AD-B00D6859756E}" destId="{2E18B5FD-6ABA-40A3-9444-55439F7C4E81}" srcOrd="0" destOrd="0" presId="urn:microsoft.com/office/officeart/2005/8/layout/pyramid2"/>
    <dgm:cxn modelId="{AD28550C-D0F5-4E62-AF30-E0514BEC6B4A}" type="presOf" srcId="{B2B9E534-A2FC-457A-A07B-EC98F98926D2}" destId="{728C10D5-09A5-4AFE-B480-332D0C3B1D76}" srcOrd="0" destOrd="0" presId="urn:microsoft.com/office/officeart/2005/8/layout/pyramid2"/>
    <dgm:cxn modelId="{A74C6DFD-A743-4EAA-98F3-1096D277EBE6}" srcId="{B2B9E534-A2FC-457A-A07B-EC98F98926D2}" destId="{7F00F405-AFE1-44DD-9314-6A178D0B9F41}" srcOrd="1" destOrd="0" parTransId="{7B2339E3-3DF2-4C4D-8A08-D6D2477AB3B2}" sibTransId="{5C8DC69F-40F6-466B-85F5-84C2D8F4FE96}"/>
    <dgm:cxn modelId="{E5F6FF40-7FA1-41C7-B1D7-F03A07B458B8}" type="presParOf" srcId="{728C10D5-09A5-4AFE-B480-332D0C3B1D76}" destId="{BD74627C-BB54-4B57-B9FD-74C50F5F8773}" srcOrd="0" destOrd="0" presId="urn:microsoft.com/office/officeart/2005/8/layout/pyramid2"/>
    <dgm:cxn modelId="{F2106BBF-D028-4E38-964F-B934F76291A1}" type="presParOf" srcId="{728C10D5-09A5-4AFE-B480-332D0C3B1D76}" destId="{106CE4C7-512D-462D-A8E7-745A7CB0D6BE}" srcOrd="1" destOrd="0" presId="urn:microsoft.com/office/officeart/2005/8/layout/pyramid2"/>
    <dgm:cxn modelId="{6DF1E50A-E0BF-40A2-8914-F844DA89F949}" type="presParOf" srcId="{106CE4C7-512D-462D-A8E7-745A7CB0D6BE}" destId="{2E18B5FD-6ABA-40A3-9444-55439F7C4E81}" srcOrd="0" destOrd="0" presId="urn:microsoft.com/office/officeart/2005/8/layout/pyramid2"/>
    <dgm:cxn modelId="{61C730BC-18E9-4B00-83FD-BA5CA490D06E}" type="presParOf" srcId="{106CE4C7-512D-462D-A8E7-745A7CB0D6BE}" destId="{420C68D6-3B3E-4A13-8F3A-F6D6EF0A5547}" srcOrd="1" destOrd="0" presId="urn:microsoft.com/office/officeart/2005/8/layout/pyramid2"/>
    <dgm:cxn modelId="{CB63CDA6-0C3E-4E54-AE7C-7892285A1E26}" type="presParOf" srcId="{106CE4C7-512D-462D-A8E7-745A7CB0D6BE}" destId="{E076B3AF-FD3F-4A22-9F8B-8542E0321C26}" srcOrd="2" destOrd="0" presId="urn:microsoft.com/office/officeart/2005/8/layout/pyramid2"/>
    <dgm:cxn modelId="{14B6DC3B-5EF1-4731-AC65-EAB90F67B850}" type="presParOf" srcId="{106CE4C7-512D-462D-A8E7-745A7CB0D6BE}" destId="{C63C0983-E707-46E9-92FC-997DC207CD78}" srcOrd="3" destOrd="0" presId="urn:microsoft.com/office/officeart/2005/8/layout/pyramid2"/>
    <dgm:cxn modelId="{C6B3F11F-7660-43C0-8E0C-91F0E4031B32}" type="presParOf" srcId="{106CE4C7-512D-462D-A8E7-745A7CB0D6BE}" destId="{D049EC01-EF3A-4FAF-9CBB-28808F000822}" srcOrd="4" destOrd="0" presId="urn:microsoft.com/office/officeart/2005/8/layout/pyramid2"/>
    <dgm:cxn modelId="{CF31F04E-03EA-495E-AF5A-3CDE4B95DE3B}" type="presParOf" srcId="{106CE4C7-512D-462D-A8E7-745A7CB0D6BE}" destId="{4AAF669E-FDB1-4090-9C19-B15704F8DF2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EDED2B-DDE6-4DC6-86C4-443CA34DEFC8}" type="doc">
      <dgm:prSet loTypeId="urn:microsoft.com/office/officeart/2008/layout/CircleAccentTimeline" loCatId="process" qsTypeId="urn:microsoft.com/office/officeart/2005/8/quickstyle/simple1" qsCatId="simple" csTypeId="urn:microsoft.com/office/officeart/2005/8/colors/colorful3" csCatId="colorful" phldr="1"/>
      <dgm:spPr/>
      <dgm:t>
        <a:bodyPr/>
        <a:lstStyle/>
        <a:p>
          <a:endParaRPr lang="nl-BE"/>
        </a:p>
      </dgm:t>
    </dgm:pt>
    <dgm:pt modelId="{E394E551-DF21-42E3-B292-1B78EA998C92}">
      <dgm:prSet phldrT="[Tekst]"/>
      <dgm:spPr/>
      <dgm:t>
        <a:bodyPr/>
        <a:lstStyle/>
        <a:p>
          <a:r>
            <a:rPr lang="nl-BE" dirty="0" smtClean="0"/>
            <a:t>Strijd</a:t>
          </a:r>
          <a:endParaRPr lang="nl-BE" dirty="0"/>
        </a:p>
      </dgm:t>
    </dgm:pt>
    <dgm:pt modelId="{61EA6CFC-1303-4FD5-B0B3-C988746A496D}" type="parTrans" cxnId="{38002265-73C9-45AA-B982-F5D72D537E02}">
      <dgm:prSet/>
      <dgm:spPr/>
      <dgm:t>
        <a:bodyPr/>
        <a:lstStyle/>
        <a:p>
          <a:endParaRPr lang="nl-BE"/>
        </a:p>
      </dgm:t>
    </dgm:pt>
    <dgm:pt modelId="{D95C2A8A-8B48-4B86-A886-2590D40F24EA}" type="sibTrans" cxnId="{38002265-73C9-45AA-B982-F5D72D537E02}">
      <dgm:prSet/>
      <dgm:spPr/>
      <dgm:t>
        <a:bodyPr/>
        <a:lstStyle/>
        <a:p>
          <a:endParaRPr lang="nl-BE"/>
        </a:p>
      </dgm:t>
    </dgm:pt>
    <dgm:pt modelId="{FDEB86C1-5C6A-4BE4-8AFB-73068BBF4F6B}">
      <dgm:prSet phldrT="[Tekst]"/>
      <dgm:spPr/>
      <dgm:t>
        <a:bodyPr/>
        <a:lstStyle/>
        <a:p>
          <a:r>
            <a:rPr lang="nl-BE" dirty="0" smtClean="0"/>
            <a:t>Overwinning</a:t>
          </a:r>
          <a:endParaRPr lang="nl-BE" dirty="0"/>
        </a:p>
      </dgm:t>
    </dgm:pt>
    <dgm:pt modelId="{77185F89-A934-443F-B504-547CB581F67E}" type="parTrans" cxnId="{ED0F8573-D609-4045-AE04-F1468493149E}">
      <dgm:prSet/>
      <dgm:spPr/>
      <dgm:t>
        <a:bodyPr/>
        <a:lstStyle/>
        <a:p>
          <a:endParaRPr lang="nl-BE"/>
        </a:p>
      </dgm:t>
    </dgm:pt>
    <dgm:pt modelId="{B594AB48-1A17-452B-A670-DD8EF642A054}" type="sibTrans" cxnId="{ED0F8573-D609-4045-AE04-F1468493149E}">
      <dgm:prSet/>
      <dgm:spPr/>
      <dgm:t>
        <a:bodyPr/>
        <a:lstStyle/>
        <a:p>
          <a:endParaRPr lang="nl-BE"/>
        </a:p>
      </dgm:t>
    </dgm:pt>
    <dgm:pt modelId="{23036D6F-9B55-4EA4-A273-1A0CE287C0ED}">
      <dgm:prSet phldrT="[Tekst]"/>
      <dgm:spPr/>
      <dgm:t>
        <a:bodyPr/>
        <a:lstStyle/>
        <a:p>
          <a:r>
            <a:rPr lang="nl-BE" dirty="0" smtClean="0"/>
            <a:t>Bevrijding</a:t>
          </a:r>
          <a:endParaRPr lang="nl-BE" dirty="0"/>
        </a:p>
      </dgm:t>
    </dgm:pt>
    <dgm:pt modelId="{E99FD92E-5EAA-4E88-96C9-800EFB71EFA2}" type="parTrans" cxnId="{15FEF42F-1E4F-4038-9D92-DF372493B34E}">
      <dgm:prSet/>
      <dgm:spPr/>
      <dgm:t>
        <a:bodyPr/>
        <a:lstStyle/>
        <a:p>
          <a:endParaRPr lang="nl-BE"/>
        </a:p>
      </dgm:t>
    </dgm:pt>
    <dgm:pt modelId="{0BBD2949-14BC-4DD3-86C8-BEFDA0BD2B99}" type="sibTrans" cxnId="{15FEF42F-1E4F-4038-9D92-DF372493B34E}">
      <dgm:prSet/>
      <dgm:spPr/>
      <dgm:t>
        <a:bodyPr/>
        <a:lstStyle/>
        <a:p>
          <a:endParaRPr lang="nl-BE"/>
        </a:p>
      </dgm:t>
    </dgm:pt>
    <dgm:pt modelId="{397ACCFB-7408-4C9E-B59C-263163B4D9BF}">
      <dgm:prSet phldrT="[Tekst]"/>
      <dgm:spPr/>
      <dgm:t>
        <a:bodyPr/>
        <a:lstStyle/>
        <a:p>
          <a:r>
            <a:rPr lang="nl-BE" dirty="0" smtClean="0"/>
            <a:t>Lijden</a:t>
          </a:r>
          <a:endParaRPr lang="nl-BE" dirty="0"/>
        </a:p>
      </dgm:t>
    </dgm:pt>
    <dgm:pt modelId="{B1BBE180-3C30-4A08-BF99-13D7D31AA7B8}" type="parTrans" cxnId="{3EE01E45-540C-40DA-B885-68DE00BCAA23}">
      <dgm:prSet/>
      <dgm:spPr/>
      <dgm:t>
        <a:bodyPr/>
        <a:lstStyle/>
        <a:p>
          <a:endParaRPr lang="nl-BE"/>
        </a:p>
      </dgm:t>
    </dgm:pt>
    <dgm:pt modelId="{C2BBF913-4019-4B2D-92E0-B76F9903CBE0}" type="sibTrans" cxnId="{3EE01E45-540C-40DA-B885-68DE00BCAA23}">
      <dgm:prSet/>
      <dgm:spPr/>
      <dgm:t>
        <a:bodyPr/>
        <a:lstStyle/>
        <a:p>
          <a:endParaRPr lang="nl-BE"/>
        </a:p>
      </dgm:t>
    </dgm:pt>
    <dgm:pt modelId="{1B69B871-6251-4097-A8EE-B03C4DD563B0}">
      <dgm:prSet phldrT="[Tekst]"/>
      <dgm:spPr/>
      <dgm:t>
        <a:bodyPr/>
        <a:lstStyle/>
        <a:p>
          <a:r>
            <a:rPr lang="nl-BE" dirty="0" smtClean="0"/>
            <a:t>Voorbeeld</a:t>
          </a:r>
          <a:endParaRPr lang="nl-BE" dirty="0"/>
        </a:p>
      </dgm:t>
    </dgm:pt>
    <dgm:pt modelId="{63A31249-5544-4F3E-AA4D-2839D91448A0}" type="parTrans" cxnId="{2F96A0BE-C28C-4F51-897B-CC677C371678}">
      <dgm:prSet/>
      <dgm:spPr/>
      <dgm:t>
        <a:bodyPr/>
        <a:lstStyle/>
        <a:p>
          <a:endParaRPr lang="nl-BE"/>
        </a:p>
      </dgm:t>
    </dgm:pt>
    <dgm:pt modelId="{741C70C3-58F4-4BFE-9E84-607E05750DAD}" type="sibTrans" cxnId="{2F96A0BE-C28C-4F51-897B-CC677C371678}">
      <dgm:prSet/>
      <dgm:spPr/>
      <dgm:t>
        <a:bodyPr/>
        <a:lstStyle/>
        <a:p>
          <a:endParaRPr lang="nl-BE"/>
        </a:p>
      </dgm:t>
    </dgm:pt>
    <dgm:pt modelId="{1496F8CB-D931-46DC-ADA0-F421C7528CDC}">
      <dgm:prSet phldrT="[Tekst]"/>
      <dgm:spPr/>
      <dgm:t>
        <a:bodyPr/>
        <a:lstStyle/>
        <a:p>
          <a:r>
            <a:rPr lang="nl-BE" dirty="0" smtClean="0"/>
            <a:t>Offer</a:t>
          </a:r>
          <a:endParaRPr lang="nl-BE" dirty="0"/>
        </a:p>
      </dgm:t>
    </dgm:pt>
    <dgm:pt modelId="{303689DB-5885-4F0E-BB28-C7C105645749}" type="parTrans" cxnId="{43BD7A07-2BFD-47A5-B3BC-4D065BC494B7}">
      <dgm:prSet/>
      <dgm:spPr/>
      <dgm:t>
        <a:bodyPr/>
        <a:lstStyle/>
        <a:p>
          <a:endParaRPr lang="nl-BE"/>
        </a:p>
      </dgm:t>
    </dgm:pt>
    <dgm:pt modelId="{A3208DE3-179A-440E-AD7D-EE1F9B0AEEBC}" type="sibTrans" cxnId="{43BD7A07-2BFD-47A5-B3BC-4D065BC494B7}">
      <dgm:prSet/>
      <dgm:spPr/>
      <dgm:t>
        <a:bodyPr/>
        <a:lstStyle/>
        <a:p>
          <a:endParaRPr lang="nl-BE"/>
        </a:p>
      </dgm:t>
    </dgm:pt>
    <dgm:pt modelId="{AED04962-D7B4-4686-B038-E258BCDF6DDC}">
      <dgm:prSet phldrT="[Tekst]"/>
      <dgm:spPr/>
      <dgm:t>
        <a:bodyPr/>
        <a:lstStyle/>
        <a:p>
          <a:r>
            <a:rPr lang="nl-BE" dirty="0" smtClean="0"/>
            <a:t>Gods toorn</a:t>
          </a:r>
          <a:endParaRPr lang="nl-BE" dirty="0"/>
        </a:p>
      </dgm:t>
    </dgm:pt>
    <dgm:pt modelId="{4E50CAC7-DFB2-4BB1-91A4-18F21171E8CE}" type="parTrans" cxnId="{75BD35A1-DCA9-4E80-8368-B70892E5B99B}">
      <dgm:prSet/>
      <dgm:spPr/>
      <dgm:t>
        <a:bodyPr/>
        <a:lstStyle/>
        <a:p>
          <a:endParaRPr lang="nl-BE"/>
        </a:p>
      </dgm:t>
    </dgm:pt>
    <dgm:pt modelId="{85EA7D8B-BD7B-456B-A658-183059357663}" type="sibTrans" cxnId="{75BD35A1-DCA9-4E80-8368-B70892E5B99B}">
      <dgm:prSet/>
      <dgm:spPr/>
      <dgm:t>
        <a:bodyPr/>
        <a:lstStyle/>
        <a:p>
          <a:endParaRPr lang="nl-BE"/>
        </a:p>
      </dgm:t>
    </dgm:pt>
    <dgm:pt modelId="{CC0052BA-8709-46FF-9F34-2337F5BD440F}">
      <dgm:prSet phldrT="[Tekst]"/>
      <dgm:spPr/>
      <dgm:t>
        <a:bodyPr/>
        <a:lstStyle/>
        <a:p>
          <a:r>
            <a:rPr lang="nl-BE" dirty="0" smtClean="0"/>
            <a:t>Verlossing</a:t>
          </a:r>
          <a:endParaRPr lang="nl-BE" dirty="0"/>
        </a:p>
      </dgm:t>
    </dgm:pt>
    <dgm:pt modelId="{F8DD7554-8289-40E1-B7FE-CB06EE066C7D}" type="parTrans" cxnId="{82185B7F-9AAA-4431-B5E3-EDBC399D04BA}">
      <dgm:prSet/>
      <dgm:spPr/>
      <dgm:t>
        <a:bodyPr/>
        <a:lstStyle/>
        <a:p>
          <a:endParaRPr lang="nl-BE"/>
        </a:p>
      </dgm:t>
    </dgm:pt>
    <dgm:pt modelId="{3E125546-8B6E-4146-AECC-AE5C6C30BD24}" type="sibTrans" cxnId="{82185B7F-9AAA-4431-B5E3-EDBC399D04BA}">
      <dgm:prSet/>
      <dgm:spPr/>
      <dgm:t>
        <a:bodyPr/>
        <a:lstStyle/>
        <a:p>
          <a:endParaRPr lang="nl-BE"/>
        </a:p>
      </dgm:t>
    </dgm:pt>
    <dgm:pt modelId="{983EB51B-65D9-4303-A4DB-08657ADC3E7D}">
      <dgm:prSet phldrT="[Tekst]"/>
      <dgm:spPr/>
      <dgm:t>
        <a:bodyPr/>
        <a:lstStyle/>
        <a:p>
          <a:r>
            <a:rPr lang="nl-BE" dirty="0" smtClean="0"/>
            <a:t>Verzoening</a:t>
          </a:r>
          <a:endParaRPr lang="nl-BE" dirty="0"/>
        </a:p>
      </dgm:t>
    </dgm:pt>
    <dgm:pt modelId="{D86AF7A0-4CED-4D75-A66E-45CA97BF7EBC}" type="parTrans" cxnId="{4BC11C3F-E177-455C-B481-4167C2541156}">
      <dgm:prSet/>
      <dgm:spPr/>
      <dgm:t>
        <a:bodyPr/>
        <a:lstStyle/>
        <a:p>
          <a:endParaRPr lang="nl-BE"/>
        </a:p>
      </dgm:t>
    </dgm:pt>
    <dgm:pt modelId="{F6F568EF-0B5B-4065-9168-B1AEE8141275}" type="sibTrans" cxnId="{4BC11C3F-E177-455C-B481-4167C2541156}">
      <dgm:prSet/>
      <dgm:spPr/>
      <dgm:t>
        <a:bodyPr/>
        <a:lstStyle/>
        <a:p>
          <a:endParaRPr lang="nl-BE"/>
        </a:p>
      </dgm:t>
    </dgm:pt>
    <dgm:pt modelId="{8ECE86F0-F12F-464A-8498-1E4ECBDF28D1}" type="pres">
      <dgm:prSet presAssocID="{4FEDED2B-DDE6-4DC6-86C4-443CA34DEFC8}" presName="Name0" presStyleCnt="0">
        <dgm:presLayoutVars>
          <dgm:dir/>
        </dgm:presLayoutVars>
      </dgm:prSet>
      <dgm:spPr/>
      <dgm:t>
        <a:bodyPr/>
        <a:lstStyle/>
        <a:p>
          <a:endParaRPr lang="nl-BE"/>
        </a:p>
      </dgm:t>
    </dgm:pt>
    <dgm:pt modelId="{BA57D05F-567E-4305-A0F1-066F50AD9185}" type="pres">
      <dgm:prSet presAssocID="{E394E551-DF21-42E3-B292-1B78EA998C92}" presName="parComposite" presStyleCnt="0"/>
      <dgm:spPr/>
    </dgm:pt>
    <dgm:pt modelId="{954E09C0-28D7-46D8-9AAD-6EEE06597B99}" type="pres">
      <dgm:prSet presAssocID="{E394E551-DF21-42E3-B292-1B78EA998C92}" presName="parBigCircle" presStyleLbl="node0" presStyleIdx="0" presStyleCnt="9"/>
      <dgm:spPr/>
    </dgm:pt>
    <dgm:pt modelId="{1E4F126C-67F9-4CD5-B1B5-FD4FB0987CF0}" type="pres">
      <dgm:prSet presAssocID="{E394E551-DF21-42E3-B292-1B78EA998C92}" presName="parTx" presStyleLbl="revTx" presStyleIdx="0" presStyleCnt="9"/>
      <dgm:spPr/>
      <dgm:t>
        <a:bodyPr/>
        <a:lstStyle/>
        <a:p>
          <a:endParaRPr lang="nl-BE"/>
        </a:p>
      </dgm:t>
    </dgm:pt>
    <dgm:pt modelId="{0EF70451-188B-4148-891C-4ABBA1C6FBC1}" type="pres">
      <dgm:prSet presAssocID="{E394E551-DF21-42E3-B292-1B78EA998C92}" presName="bSpace" presStyleCnt="0"/>
      <dgm:spPr/>
    </dgm:pt>
    <dgm:pt modelId="{5DB4ABE8-9191-4080-BEF3-A95745FC7BAC}" type="pres">
      <dgm:prSet presAssocID="{E394E551-DF21-42E3-B292-1B78EA998C92}" presName="parBackupNorm" presStyleCnt="0"/>
      <dgm:spPr/>
    </dgm:pt>
    <dgm:pt modelId="{0825EF33-97A6-4693-B400-5D1226B7A0C5}" type="pres">
      <dgm:prSet presAssocID="{D95C2A8A-8B48-4B86-A886-2590D40F24EA}" presName="parSpace" presStyleCnt="0"/>
      <dgm:spPr/>
    </dgm:pt>
    <dgm:pt modelId="{70000D27-BBD7-4391-A2E1-8D1A33E8C9EE}" type="pres">
      <dgm:prSet presAssocID="{FDEB86C1-5C6A-4BE4-8AFB-73068BBF4F6B}" presName="parComposite" presStyleCnt="0"/>
      <dgm:spPr/>
    </dgm:pt>
    <dgm:pt modelId="{70E6A9CE-6A64-461D-8309-7E2D9EC90919}" type="pres">
      <dgm:prSet presAssocID="{FDEB86C1-5C6A-4BE4-8AFB-73068BBF4F6B}" presName="parBigCircle" presStyleLbl="node0" presStyleIdx="1" presStyleCnt="9"/>
      <dgm:spPr/>
    </dgm:pt>
    <dgm:pt modelId="{2C659B05-22DC-456E-B6C6-281016A2260F}" type="pres">
      <dgm:prSet presAssocID="{FDEB86C1-5C6A-4BE4-8AFB-73068BBF4F6B}" presName="parTx" presStyleLbl="revTx" presStyleIdx="1" presStyleCnt="9"/>
      <dgm:spPr/>
      <dgm:t>
        <a:bodyPr/>
        <a:lstStyle/>
        <a:p>
          <a:endParaRPr lang="nl-BE"/>
        </a:p>
      </dgm:t>
    </dgm:pt>
    <dgm:pt modelId="{93C121C6-9D31-496C-99A0-CC4532ECB529}" type="pres">
      <dgm:prSet presAssocID="{FDEB86C1-5C6A-4BE4-8AFB-73068BBF4F6B}" presName="bSpace" presStyleCnt="0"/>
      <dgm:spPr/>
    </dgm:pt>
    <dgm:pt modelId="{38940921-A2C7-485D-B33D-0089737D709C}" type="pres">
      <dgm:prSet presAssocID="{FDEB86C1-5C6A-4BE4-8AFB-73068BBF4F6B}" presName="parBackupNorm" presStyleCnt="0"/>
      <dgm:spPr/>
    </dgm:pt>
    <dgm:pt modelId="{800884E7-F8D4-4B1D-8504-E58BB53177F0}" type="pres">
      <dgm:prSet presAssocID="{B594AB48-1A17-452B-A670-DD8EF642A054}" presName="parSpace" presStyleCnt="0"/>
      <dgm:spPr/>
    </dgm:pt>
    <dgm:pt modelId="{A2576928-D9A1-40FB-B058-34C971D9A9B9}" type="pres">
      <dgm:prSet presAssocID="{23036D6F-9B55-4EA4-A273-1A0CE287C0ED}" presName="parComposite" presStyleCnt="0"/>
      <dgm:spPr/>
    </dgm:pt>
    <dgm:pt modelId="{68E66CD8-0638-4CAB-9974-6657E0D0A162}" type="pres">
      <dgm:prSet presAssocID="{23036D6F-9B55-4EA4-A273-1A0CE287C0ED}" presName="parBigCircle" presStyleLbl="node0" presStyleIdx="2" presStyleCnt="9"/>
      <dgm:spPr/>
    </dgm:pt>
    <dgm:pt modelId="{2B71805E-B186-43B9-9C7A-141B99082A66}" type="pres">
      <dgm:prSet presAssocID="{23036D6F-9B55-4EA4-A273-1A0CE287C0ED}" presName="parTx" presStyleLbl="revTx" presStyleIdx="2" presStyleCnt="9"/>
      <dgm:spPr/>
      <dgm:t>
        <a:bodyPr/>
        <a:lstStyle/>
        <a:p>
          <a:endParaRPr lang="nl-BE"/>
        </a:p>
      </dgm:t>
    </dgm:pt>
    <dgm:pt modelId="{AC87EC7D-F54B-43D4-8B8E-88B7887B368B}" type="pres">
      <dgm:prSet presAssocID="{23036D6F-9B55-4EA4-A273-1A0CE287C0ED}" presName="bSpace" presStyleCnt="0"/>
      <dgm:spPr/>
    </dgm:pt>
    <dgm:pt modelId="{7EEE7898-1A48-4E53-A7DF-A282B3EE7873}" type="pres">
      <dgm:prSet presAssocID="{23036D6F-9B55-4EA4-A273-1A0CE287C0ED}" presName="parBackupNorm" presStyleCnt="0"/>
      <dgm:spPr/>
    </dgm:pt>
    <dgm:pt modelId="{BB11107D-DF71-43D4-BAFA-E4F31D44F1FD}" type="pres">
      <dgm:prSet presAssocID="{0BBD2949-14BC-4DD3-86C8-BEFDA0BD2B99}" presName="parSpace" presStyleCnt="0"/>
      <dgm:spPr/>
    </dgm:pt>
    <dgm:pt modelId="{38DDB9E3-B83D-4F08-BA25-83D9E1FD6D5C}" type="pres">
      <dgm:prSet presAssocID="{397ACCFB-7408-4C9E-B59C-263163B4D9BF}" presName="parComposite" presStyleCnt="0"/>
      <dgm:spPr/>
    </dgm:pt>
    <dgm:pt modelId="{D90500A8-1B28-49F4-8D68-7CDB23841400}" type="pres">
      <dgm:prSet presAssocID="{397ACCFB-7408-4C9E-B59C-263163B4D9BF}" presName="parBigCircle" presStyleLbl="node0" presStyleIdx="3" presStyleCnt="9"/>
      <dgm:spPr/>
    </dgm:pt>
    <dgm:pt modelId="{94FE5DEB-C571-4FE0-B807-4A3D0147F9F7}" type="pres">
      <dgm:prSet presAssocID="{397ACCFB-7408-4C9E-B59C-263163B4D9BF}" presName="parTx" presStyleLbl="revTx" presStyleIdx="3" presStyleCnt="9"/>
      <dgm:spPr/>
      <dgm:t>
        <a:bodyPr/>
        <a:lstStyle/>
        <a:p>
          <a:endParaRPr lang="nl-BE"/>
        </a:p>
      </dgm:t>
    </dgm:pt>
    <dgm:pt modelId="{9D347147-B610-4372-A9CC-1A1212BCA321}" type="pres">
      <dgm:prSet presAssocID="{397ACCFB-7408-4C9E-B59C-263163B4D9BF}" presName="bSpace" presStyleCnt="0"/>
      <dgm:spPr/>
    </dgm:pt>
    <dgm:pt modelId="{C20B109D-38EF-4733-8554-11322C5EC4AB}" type="pres">
      <dgm:prSet presAssocID="{397ACCFB-7408-4C9E-B59C-263163B4D9BF}" presName="parBackupNorm" presStyleCnt="0"/>
      <dgm:spPr/>
    </dgm:pt>
    <dgm:pt modelId="{C144372D-A751-4109-BB2C-9BFE9CEEB776}" type="pres">
      <dgm:prSet presAssocID="{C2BBF913-4019-4B2D-92E0-B76F9903CBE0}" presName="parSpace" presStyleCnt="0"/>
      <dgm:spPr/>
    </dgm:pt>
    <dgm:pt modelId="{38CC3571-B9D2-44EF-A27E-AB05F166F0FC}" type="pres">
      <dgm:prSet presAssocID="{1B69B871-6251-4097-A8EE-B03C4DD563B0}" presName="parComposite" presStyleCnt="0"/>
      <dgm:spPr/>
    </dgm:pt>
    <dgm:pt modelId="{D644A729-787D-43A7-A563-2A46E161137F}" type="pres">
      <dgm:prSet presAssocID="{1B69B871-6251-4097-A8EE-B03C4DD563B0}" presName="parBigCircle" presStyleLbl="node0" presStyleIdx="4" presStyleCnt="9"/>
      <dgm:spPr/>
    </dgm:pt>
    <dgm:pt modelId="{97168A1B-B392-4BAB-80C6-37E0C5E54270}" type="pres">
      <dgm:prSet presAssocID="{1B69B871-6251-4097-A8EE-B03C4DD563B0}" presName="parTx" presStyleLbl="revTx" presStyleIdx="4" presStyleCnt="9"/>
      <dgm:spPr/>
      <dgm:t>
        <a:bodyPr/>
        <a:lstStyle/>
        <a:p>
          <a:endParaRPr lang="nl-BE"/>
        </a:p>
      </dgm:t>
    </dgm:pt>
    <dgm:pt modelId="{7BD440F5-07FD-4641-A933-77802273D7D0}" type="pres">
      <dgm:prSet presAssocID="{1B69B871-6251-4097-A8EE-B03C4DD563B0}" presName="bSpace" presStyleCnt="0"/>
      <dgm:spPr/>
    </dgm:pt>
    <dgm:pt modelId="{5EDF2E4B-29B4-43F4-B312-74CF52AACD4A}" type="pres">
      <dgm:prSet presAssocID="{1B69B871-6251-4097-A8EE-B03C4DD563B0}" presName="parBackupNorm" presStyleCnt="0"/>
      <dgm:spPr/>
    </dgm:pt>
    <dgm:pt modelId="{815C47FB-474A-47CC-9E1A-36502AD598E2}" type="pres">
      <dgm:prSet presAssocID="{741C70C3-58F4-4BFE-9E84-607E05750DAD}" presName="parSpace" presStyleCnt="0"/>
      <dgm:spPr/>
    </dgm:pt>
    <dgm:pt modelId="{E9D1D443-8AC5-4932-AEA1-157A0CB880BF}" type="pres">
      <dgm:prSet presAssocID="{1496F8CB-D931-46DC-ADA0-F421C7528CDC}" presName="parComposite" presStyleCnt="0"/>
      <dgm:spPr/>
    </dgm:pt>
    <dgm:pt modelId="{DFE1CB37-FA7E-4A4B-926C-597B4515A77F}" type="pres">
      <dgm:prSet presAssocID="{1496F8CB-D931-46DC-ADA0-F421C7528CDC}" presName="parBigCircle" presStyleLbl="node0" presStyleIdx="5" presStyleCnt="9"/>
      <dgm:spPr/>
    </dgm:pt>
    <dgm:pt modelId="{B5B9CF24-DC7C-46CA-A578-F9416E32573B}" type="pres">
      <dgm:prSet presAssocID="{1496F8CB-D931-46DC-ADA0-F421C7528CDC}" presName="parTx" presStyleLbl="revTx" presStyleIdx="5" presStyleCnt="9"/>
      <dgm:spPr/>
      <dgm:t>
        <a:bodyPr/>
        <a:lstStyle/>
        <a:p>
          <a:endParaRPr lang="nl-BE"/>
        </a:p>
      </dgm:t>
    </dgm:pt>
    <dgm:pt modelId="{13711E9F-EB23-4964-90CF-941F30F9C805}" type="pres">
      <dgm:prSet presAssocID="{1496F8CB-D931-46DC-ADA0-F421C7528CDC}" presName="bSpace" presStyleCnt="0"/>
      <dgm:spPr/>
    </dgm:pt>
    <dgm:pt modelId="{D2EDD547-4791-47DF-A971-27C23C370EB4}" type="pres">
      <dgm:prSet presAssocID="{1496F8CB-D931-46DC-ADA0-F421C7528CDC}" presName="parBackupNorm" presStyleCnt="0"/>
      <dgm:spPr/>
    </dgm:pt>
    <dgm:pt modelId="{71E68E51-982F-447A-8665-8DA919F171C5}" type="pres">
      <dgm:prSet presAssocID="{A3208DE3-179A-440E-AD7D-EE1F9B0AEEBC}" presName="parSpace" presStyleCnt="0"/>
      <dgm:spPr/>
    </dgm:pt>
    <dgm:pt modelId="{F51E0F3B-AA80-4FF8-ADCD-4DEF0F80DA89}" type="pres">
      <dgm:prSet presAssocID="{AED04962-D7B4-4686-B038-E258BCDF6DDC}" presName="parComposite" presStyleCnt="0"/>
      <dgm:spPr/>
    </dgm:pt>
    <dgm:pt modelId="{3A767389-B357-4CAA-91A1-E53D5EEDD641}" type="pres">
      <dgm:prSet presAssocID="{AED04962-D7B4-4686-B038-E258BCDF6DDC}" presName="parBigCircle" presStyleLbl="node0" presStyleIdx="6" presStyleCnt="9"/>
      <dgm:spPr/>
    </dgm:pt>
    <dgm:pt modelId="{3F8CB8F3-1548-4449-A922-E8164006DE70}" type="pres">
      <dgm:prSet presAssocID="{AED04962-D7B4-4686-B038-E258BCDF6DDC}" presName="parTx" presStyleLbl="revTx" presStyleIdx="6" presStyleCnt="9"/>
      <dgm:spPr/>
      <dgm:t>
        <a:bodyPr/>
        <a:lstStyle/>
        <a:p>
          <a:endParaRPr lang="nl-BE"/>
        </a:p>
      </dgm:t>
    </dgm:pt>
    <dgm:pt modelId="{705BF468-AA73-4C19-AB56-3ACDC7ED7DD0}" type="pres">
      <dgm:prSet presAssocID="{AED04962-D7B4-4686-B038-E258BCDF6DDC}" presName="bSpace" presStyleCnt="0"/>
      <dgm:spPr/>
    </dgm:pt>
    <dgm:pt modelId="{36C45B03-23C1-440B-9D55-D553F0B77E4D}" type="pres">
      <dgm:prSet presAssocID="{AED04962-D7B4-4686-B038-E258BCDF6DDC}" presName="parBackupNorm" presStyleCnt="0"/>
      <dgm:spPr/>
    </dgm:pt>
    <dgm:pt modelId="{F64051BC-7619-4152-B9D3-6DE71CA9D1B5}" type="pres">
      <dgm:prSet presAssocID="{85EA7D8B-BD7B-456B-A658-183059357663}" presName="parSpace" presStyleCnt="0"/>
      <dgm:spPr/>
    </dgm:pt>
    <dgm:pt modelId="{DE61417B-F6FA-4F0C-B78E-BCC50A5FEE5B}" type="pres">
      <dgm:prSet presAssocID="{CC0052BA-8709-46FF-9F34-2337F5BD440F}" presName="parComposite" presStyleCnt="0"/>
      <dgm:spPr/>
    </dgm:pt>
    <dgm:pt modelId="{FBEB55FE-C2E6-4088-BEF4-12935518486F}" type="pres">
      <dgm:prSet presAssocID="{CC0052BA-8709-46FF-9F34-2337F5BD440F}" presName="parBigCircle" presStyleLbl="node0" presStyleIdx="7" presStyleCnt="9"/>
      <dgm:spPr/>
    </dgm:pt>
    <dgm:pt modelId="{C400C32E-908C-448B-8A05-7374E989B1DA}" type="pres">
      <dgm:prSet presAssocID="{CC0052BA-8709-46FF-9F34-2337F5BD440F}" presName="parTx" presStyleLbl="revTx" presStyleIdx="7" presStyleCnt="9"/>
      <dgm:spPr/>
      <dgm:t>
        <a:bodyPr/>
        <a:lstStyle/>
        <a:p>
          <a:endParaRPr lang="nl-BE"/>
        </a:p>
      </dgm:t>
    </dgm:pt>
    <dgm:pt modelId="{CA815D17-7DA6-4DC2-9899-941C82F0AE3C}" type="pres">
      <dgm:prSet presAssocID="{CC0052BA-8709-46FF-9F34-2337F5BD440F}" presName="bSpace" presStyleCnt="0"/>
      <dgm:spPr/>
    </dgm:pt>
    <dgm:pt modelId="{4169AB90-43AF-4FD5-BA84-9707340136CD}" type="pres">
      <dgm:prSet presAssocID="{CC0052BA-8709-46FF-9F34-2337F5BD440F}" presName="parBackupNorm" presStyleCnt="0"/>
      <dgm:spPr/>
    </dgm:pt>
    <dgm:pt modelId="{382DE4D9-42FB-46DA-B08E-709169922DBC}" type="pres">
      <dgm:prSet presAssocID="{3E125546-8B6E-4146-AECC-AE5C6C30BD24}" presName="parSpace" presStyleCnt="0"/>
      <dgm:spPr/>
    </dgm:pt>
    <dgm:pt modelId="{A44DA6E2-61AF-4DFE-B01E-D59900B8730F}" type="pres">
      <dgm:prSet presAssocID="{983EB51B-65D9-4303-A4DB-08657ADC3E7D}" presName="parComposite" presStyleCnt="0"/>
      <dgm:spPr/>
    </dgm:pt>
    <dgm:pt modelId="{AAB2BC90-E82F-43B0-9D78-682799DC065E}" type="pres">
      <dgm:prSet presAssocID="{983EB51B-65D9-4303-A4DB-08657ADC3E7D}" presName="parBigCircle" presStyleLbl="node0" presStyleIdx="8" presStyleCnt="9"/>
      <dgm:spPr/>
    </dgm:pt>
    <dgm:pt modelId="{4E62EFB1-D049-4F4B-98E9-5BD9F39D7746}" type="pres">
      <dgm:prSet presAssocID="{983EB51B-65D9-4303-A4DB-08657ADC3E7D}" presName="parTx" presStyleLbl="revTx" presStyleIdx="8" presStyleCnt="9"/>
      <dgm:spPr/>
      <dgm:t>
        <a:bodyPr/>
        <a:lstStyle/>
        <a:p>
          <a:endParaRPr lang="nl-BE"/>
        </a:p>
      </dgm:t>
    </dgm:pt>
    <dgm:pt modelId="{E1FE4229-6658-42EE-8B29-EFC684A2FA47}" type="pres">
      <dgm:prSet presAssocID="{983EB51B-65D9-4303-A4DB-08657ADC3E7D}" presName="bSpace" presStyleCnt="0"/>
      <dgm:spPr/>
    </dgm:pt>
    <dgm:pt modelId="{E6E7D941-90F3-4AEF-B1E0-527DE830AB6C}" type="pres">
      <dgm:prSet presAssocID="{983EB51B-65D9-4303-A4DB-08657ADC3E7D}" presName="parBackupNorm" presStyleCnt="0"/>
      <dgm:spPr/>
    </dgm:pt>
    <dgm:pt modelId="{EDCF78E0-5AD7-4853-9127-BCD564CD67B4}" type="pres">
      <dgm:prSet presAssocID="{F6F568EF-0B5B-4065-9168-B1AEE8141275}" presName="parSpace" presStyleCnt="0"/>
      <dgm:spPr/>
    </dgm:pt>
  </dgm:ptLst>
  <dgm:cxnLst>
    <dgm:cxn modelId="{4A0AB90A-F039-4072-A8F2-792BA64B9EB7}" type="presOf" srcId="{983EB51B-65D9-4303-A4DB-08657ADC3E7D}" destId="{4E62EFB1-D049-4F4B-98E9-5BD9F39D7746}" srcOrd="0" destOrd="0" presId="urn:microsoft.com/office/officeart/2008/layout/CircleAccentTimeline"/>
    <dgm:cxn modelId="{82185B7F-9AAA-4431-B5E3-EDBC399D04BA}" srcId="{4FEDED2B-DDE6-4DC6-86C4-443CA34DEFC8}" destId="{CC0052BA-8709-46FF-9F34-2337F5BD440F}" srcOrd="7" destOrd="0" parTransId="{F8DD7554-8289-40E1-B7FE-CB06EE066C7D}" sibTransId="{3E125546-8B6E-4146-AECC-AE5C6C30BD24}"/>
    <dgm:cxn modelId="{3EE01E45-540C-40DA-B885-68DE00BCAA23}" srcId="{4FEDED2B-DDE6-4DC6-86C4-443CA34DEFC8}" destId="{397ACCFB-7408-4C9E-B59C-263163B4D9BF}" srcOrd="3" destOrd="0" parTransId="{B1BBE180-3C30-4A08-BF99-13D7D31AA7B8}" sibTransId="{C2BBF913-4019-4B2D-92E0-B76F9903CBE0}"/>
    <dgm:cxn modelId="{4BC11C3F-E177-455C-B481-4167C2541156}" srcId="{4FEDED2B-DDE6-4DC6-86C4-443CA34DEFC8}" destId="{983EB51B-65D9-4303-A4DB-08657ADC3E7D}" srcOrd="8" destOrd="0" parTransId="{D86AF7A0-4CED-4D75-A66E-45CA97BF7EBC}" sibTransId="{F6F568EF-0B5B-4065-9168-B1AEE8141275}"/>
    <dgm:cxn modelId="{2F96A0BE-C28C-4F51-897B-CC677C371678}" srcId="{4FEDED2B-DDE6-4DC6-86C4-443CA34DEFC8}" destId="{1B69B871-6251-4097-A8EE-B03C4DD563B0}" srcOrd="4" destOrd="0" parTransId="{63A31249-5544-4F3E-AA4D-2839D91448A0}" sibTransId="{741C70C3-58F4-4BFE-9E84-607E05750DAD}"/>
    <dgm:cxn modelId="{9560F1FE-88F4-4437-81ED-55028F3DC668}" type="presOf" srcId="{4FEDED2B-DDE6-4DC6-86C4-443CA34DEFC8}" destId="{8ECE86F0-F12F-464A-8498-1E4ECBDF28D1}" srcOrd="0" destOrd="0" presId="urn:microsoft.com/office/officeart/2008/layout/CircleAccentTimeline"/>
    <dgm:cxn modelId="{15FEF42F-1E4F-4038-9D92-DF372493B34E}" srcId="{4FEDED2B-DDE6-4DC6-86C4-443CA34DEFC8}" destId="{23036D6F-9B55-4EA4-A273-1A0CE287C0ED}" srcOrd="2" destOrd="0" parTransId="{E99FD92E-5EAA-4E88-96C9-800EFB71EFA2}" sibTransId="{0BBD2949-14BC-4DD3-86C8-BEFDA0BD2B99}"/>
    <dgm:cxn modelId="{1CE61502-199C-4049-BC29-3BE03C62BD06}" type="presOf" srcId="{23036D6F-9B55-4EA4-A273-1A0CE287C0ED}" destId="{2B71805E-B186-43B9-9C7A-141B99082A66}" srcOrd="0" destOrd="0" presId="urn:microsoft.com/office/officeart/2008/layout/CircleAccentTimeline"/>
    <dgm:cxn modelId="{ED0F8573-D609-4045-AE04-F1468493149E}" srcId="{4FEDED2B-DDE6-4DC6-86C4-443CA34DEFC8}" destId="{FDEB86C1-5C6A-4BE4-8AFB-73068BBF4F6B}" srcOrd="1" destOrd="0" parTransId="{77185F89-A934-443F-B504-547CB581F67E}" sibTransId="{B594AB48-1A17-452B-A670-DD8EF642A054}"/>
    <dgm:cxn modelId="{5AF5CD72-0CAF-4475-8E46-6B0CE674B6B6}" type="presOf" srcId="{FDEB86C1-5C6A-4BE4-8AFB-73068BBF4F6B}" destId="{2C659B05-22DC-456E-B6C6-281016A2260F}" srcOrd="0" destOrd="0" presId="urn:microsoft.com/office/officeart/2008/layout/CircleAccentTimeline"/>
    <dgm:cxn modelId="{765276EB-B043-4394-A911-861D250EEBD6}" type="presOf" srcId="{1B69B871-6251-4097-A8EE-B03C4DD563B0}" destId="{97168A1B-B392-4BAB-80C6-37E0C5E54270}" srcOrd="0" destOrd="0" presId="urn:microsoft.com/office/officeart/2008/layout/CircleAccentTimeline"/>
    <dgm:cxn modelId="{43BD7A07-2BFD-47A5-B3BC-4D065BC494B7}" srcId="{4FEDED2B-DDE6-4DC6-86C4-443CA34DEFC8}" destId="{1496F8CB-D931-46DC-ADA0-F421C7528CDC}" srcOrd="5" destOrd="0" parTransId="{303689DB-5885-4F0E-BB28-C7C105645749}" sibTransId="{A3208DE3-179A-440E-AD7D-EE1F9B0AEEBC}"/>
    <dgm:cxn modelId="{A3C20FA4-ECD0-4FF5-8144-F28C92204686}" type="presOf" srcId="{AED04962-D7B4-4686-B038-E258BCDF6DDC}" destId="{3F8CB8F3-1548-4449-A922-E8164006DE70}" srcOrd="0" destOrd="0" presId="urn:microsoft.com/office/officeart/2008/layout/CircleAccentTimeline"/>
    <dgm:cxn modelId="{38002265-73C9-45AA-B982-F5D72D537E02}" srcId="{4FEDED2B-DDE6-4DC6-86C4-443CA34DEFC8}" destId="{E394E551-DF21-42E3-B292-1B78EA998C92}" srcOrd="0" destOrd="0" parTransId="{61EA6CFC-1303-4FD5-B0B3-C988746A496D}" sibTransId="{D95C2A8A-8B48-4B86-A886-2590D40F24EA}"/>
    <dgm:cxn modelId="{AD5CCA57-81A2-4054-AC83-0BD2F71A5133}" type="presOf" srcId="{CC0052BA-8709-46FF-9F34-2337F5BD440F}" destId="{C400C32E-908C-448B-8A05-7374E989B1DA}" srcOrd="0" destOrd="0" presId="urn:microsoft.com/office/officeart/2008/layout/CircleAccentTimeline"/>
    <dgm:cxn modelId="{CBECA625-8A91-4405-B6E3-10F16552050A}" type="presOf" srcId="{397ACCFB-7408-4C9E-B59C-263163B4D9BF}" destId="{94FE5DEB-C571-4FE0-B807-4A3D0147F9F7}" srcOrd="0" destOrd="0" presId="urn:microsoft.com/office/officeart/2008/layout/CircleAccentTimeline"/>
    <dgm:cxn modelId="{6603A906-157D-45AB-9E60-73EBF9BD9CA7}" type="presOf" srcId="{E394E551-DF21-42E3-B292-1B78EA998C92}" destId="{1E4F126C-67F9-4CD5-B1B5-FD4FB0987CF0}" srcOrd="0" destOrd="0" presId="urn:microsoft.com/office/officeart/2008/layout/CircleAccentTimeline"/>
    <dgm:cxn modelId="{75BD35A1-DCA9-4E80-8368-B70892E5B99B}" srcId="{4FEDED2B-DDE6-4DC6-86C4-443CA34DEFC8}" destId="{AED04962-D7B4-4686-B038-E258BCDF6DDC}" srcOrd="6" destOrd="0" parTransId="{4E50CAC7-DFB2-4BB1-91A4-18F21171E8CE}" sibTransId="{85EA7D8B-BD7B-456B-A658-183059357663}"/>
    <dgm:cxn modelId="{52090C17-0D23-43A5-B1B6-FF795D24C869}" type="presOf" srcId="{1496F8CB-D931-46DC-ADA0-F421C7528CDC}" destId="{B5B9CF24-DC7C-46CA-A578-F9416E32573B}" srcOrd="0" destOrd="0" presId="urn:microsoft.com/office/officeart/2008/layout/CircleAccentTimeline"/>
    <dgm:cxn modelId="{D34FF6AE-C573-4B81-94FD-08C135026B8A}" type="presParOf" srcId="{8ECE86F0-F12F-464A-8498-1E4ECBDF28D1}" destId="{BA57D05F-567E-4305-A0F1-066F50AD9185}" srcOrd="0" destOrd="0" presId="urn:microsoft.com/office/officeart/2008/layout/CircleAccentTimeline"/>
    <dgm:cxn modelId="{ADD2DB58-39E4-4467-8787-498175BE0E3E}" type="presParOf" srcId="{BA57D05F-567E-4305-A0F1-066F50AD9185}" destId="{954E09C0-28D7-46D8-9AAD-6EEE06597B99}" srcOrd="0" destOrd="0" presId="urn:microsoft.com/office/officeart/2008/layout/CircleAccentTimeline"/>
    <dgm:cxn modelId="{77BD5711-8F32-4AFE-83BB-4814608A6748}" type="presParOf" srcId="{BA57D05F-567E-4305-A0F1-066F50AD9185}" destId="{1E4F126C-67F9-4CD5-B1B5-FD4FB0987CF0}" srcOrd="1" destOrd="0" presId="urn:microsoft.com/office/officeart/2008/layout/CircleAccentTimeline"/>
    <dgm:cxn modelId="{C35E028A-E2DC-4A93-B8EC-2D194E1AF0C0}" type="presParOf" srcId="{BA57D05F-567E-4305-A0F1-066F50AD9185}" destId="{0EF70451-188B-4148-891C-4ABBA1C6FBC1}" srcOrd="2" destOrd="0" presId="urn:microsoft.com/office/officeart/2008/layout/CircleAccentTimeline"/>
    <dgm:cxn modelId="{D639F577-9517-41EC-99D5-A2F7ABDDC3C4}" type="presParOf" srcId="{8ECE86F0-F12F-464A-8498-1E4ECBDF28D1}" destId="{5DB4ABE8-9191-4080-BEF3-A95745FC7BAC}" srcOrd="1" destOrd="0" presId="urn:microsoft.com/office/officeart/2008/layout/CircleAccentTimeline"/>
    <dgm:cxn modelId="{9A95AB0B-0B5D-4019-AA98-5D3F7844851C}" type="presParOf" srcId="{8ECE86F0-F12F-464A-8498-1E4ECBDF28D1}" destId="{0825EF33-97A6-4693-B400-5D1226B7A0C5}" srcOrd="2" destOrd="0" presId="urn:microsoft.com/office/officeart/2008/layout/CircleAccentTimeline"/>
    <dgm:cxn modelId="{FD78F66A-A81E-44F6-852B-921D40C4535D}" type="presParOf" srcId="{8ECE86F0-F12F-464A-8498-1E4ECBDF28D1}" destId="{70000D27-BBD7-4391-A2E1-8D1A33E8C9EE}" srcOrd="3" destOrd="0" presId="urn:microsoft.com/office/officeart/2008/layout/CircleAccentTimeline"/>
    <dgm:cxn modelId="{B064E2D9-06C2-4E30-802A-01CA6A8B30DE}" type="presParOf" srcId="{70000D27-BBD7-4391-A2E1-8D1A33E8C9EE}" destId="{70E6A9CE-6A64-461D-8309-7E2D9EC90919}" srcOrd="0" destOrd="0" presId="urn:microsoft.com/office/officeart/2008/layout/CircleAccentTimeline"/>
    <dgm:cxn modelId="{81EB41CC-49FE-4E3B-864F-64B25E0080C6}" type="presParOf" srcId="{70000D27-BBD7-4391-A2E1-8D1A33E8C9EE}" destId="{2C659B05-22DC-456E-B6C6-281016A2260F}" srcOrd="1" destOrd="0" presId="urn:microsoft.com/office/officeart/2008/layout/CircleAccentTimeline"/>
    <dgm:cxn modelId="{B31BFBF5-8326-4738-86B6-DE0575F8C744}" type="presParOf" srcId="{70000D27-BBD7-4391-A2E1-8D1A33E8C9EE}" destId="{93C121C6-9D31-496C-99A0-CC4532ECB529}" srcOrd="2" destOrd="0" presId="urn:microsoft.com/office/officeart/2008/layout/CircleAccentTimeline"/>
    <dgm:cxn modelId="{0C849B6E-6472-4614-9CA9-4FF2AB25AF61}" type="presParOf" srcId="{8ECE86F0-F12F-464A-8498-1E4ECBDF28D1}" destId="{38940921-A2C7-485D-B33D-0089737D709C}" srcOrd="4" destOrd="0" presId="urn:microsoft.com/office/officeart/2008/layout/CircleAccentTimeline"/>
    <dgm:cxn modelId="{667905D6-E652-4BE5-921E-13AA52F0151C}" type="presParOf" srcId="{8ECE86F0-F12F-464A-8498-1E4ECBDF28D1}" destId="{800884E7-F8D4-4B1D-8504-E58BB53177F0}" srcOrd="5" destOrd="0" presId="urn:microsoft.com/office/officeart/2008/layout/CircleAccentTimeline"/>
    <dgm:cxn modelId="{C3E25754-A507-4971-A694-E4ADDFFB9B20}" type="presParOf" srcId="{8ECE86F0-F12F-464A-8498-1E4ECBDF28D1}" destId="{A2576928-D9A1-40FB-B058-34C971D9A9B9}" srcOrd="6" destOrd="0" presId="urn:microsoft.com/office/officeart/2008/layout/CircleAccentTimeline"/>
    <dgm:cxn modelId="{3CE93272-1475-4435-8F20-08A3878A75C3}" type="presParOf" srcId="{A2576928-D9A1-40FB-B058-34C971D9A9B9}" destId="{68E66CD8-0638-4CAB-9974-6657E0D0A162}" srcOrd="0" destOrd="0" presId="urn:microsoft.com/office/officeart/2008/layout/CircleAccentTimeline"/>
    <dgm:cxn modelId="{781154B7-E9ED-41FC-8937-4870665CF1D1}" type="presParOf" srcId="{A2576928-D9A1-40FB-B058-34C971D9A9B9}" destId="{2B71805E-B186-43B9-9C7A-141B99082A66}" srcOrd="1" destOrd="0" presId="urn:microsoft.com/office/officeart/2008/layout/CircleAccentTimeline"/>
    <dgm:cxn modelId="{1AE3AFA8-11B4-4EFC-BF25-F1452477759F}" type="presParOf" srcId="{A2576928-D9A1-40FB-B058-34C971D9A9B9}" destId="{AC87EC7D-F54B-43D4-8B8E-88B7887B368B}" srcOrd="2" destOrd="0" presId="urn:microsoft.com/office/officeart/2008/layout/CircleAccentTimeline"/>
    <dgm:cxn modelId="{BF9E6DE7-92B7-4CDC-A2E6-81869DD83431}" type="presParOf" srcId="{8ECE86F0-F12F-464A-8498-1E4ECBDF28D1}" destId="{7EEE7898-1A48-4E53-A7DF-A282B3EE7873}" srcOrd="7" destOrd="0" presId="urn:microsoft.com/office/officeart/2008/layout/CircleAccentTimeline"/>
    <dgm:cxn modelId="{FC56C849-38E6-4405-9A4D-20DEC1CAFB45}" type="presParOf" srcId="{8ECE86F0-F12F-464A-8498-1E4ECBDF28D1}" destId="{BB11107D-DF71-43D4-BAFA-E4F31D44F1FD}" srcOrd="8" destOrd="0" presId="urn:microsoft.com/office/officeart/2008/layout/CircleAccentTimeline"/>
    <dgm:cxn modelId="{F41BA365-53C6-41C6-8DE4-25493AD8A67C}" type="presParOf" srcId="{8ECE86F0-F12F-464A-8498-1E4ECBDF28D1}" destId="{38DDB9E3-B83D-4F08-BA25-83D9E1FD6D5C}" srcOrd="9" destOrd="0" presId="urn:microsoft.com/office/officeart/2008/layout/CircleAccentTimeline"/>
    <dgm:cxn modelId="{389DCDA7-FDC7-4951-B1CA-402C4117B3CF}" type="presParOf" srcId="{38DDB9E3-B83D-4F08-BA25-83D9E1FD6D5C}" destId="{D90500A8-1B28-49F4-8D68-7CDB23841400}" srcOrd="0" destOrd="0" presId="urn:microsoft.com/office/officeart/2008/layout/CircleAccentTimeline"/>
    <dgm:cxn modelId="{B880C7A5-1D20-4D3D-B796-3E7539B36A30}" type="presParOf" srcId="{38DDB9E3-B83D-4F08-BA25-83D9E1FD6D5C}" destId="{94FE5DEB-C571-4FE0-B807-4A3D0147F9F7}" srcOrd="1" destOrd="0" presId="urn:microsoft.com/office/officeart/2008/layout/CircleAccentTimeline"/>
    <dgm:cxn modelId="{F42CDEE6-76EF-4193-A450-8FEECE776EB4}" type="presParOf" srcId="{38DDB9E3-B83D-4F08-BA25-83D9E1FD6D5C}" destId="{9D347147-B610-4372-A9CC-1A1212BCA321}" srcOrd="2" destOrd="0" presId="urn:microsoft.com/office/officeart/2008/layout/CircleAccentTimeline"/>
    <dgm:cxn modelId="{94741A1A-AD86-4F10-9388-FE91C8065BF0}" type="presParOf" srcId="{8ECE86F0-F12F-464A-8498-1E4ECBDF28D1}" destId="{C20B109D-38EF-4733-8554-11322C5EC4AB}" srcOrd="10" destOrd="0" presId="urn:microsoft.com/office/officeart/2008/layout/CircleAccentTimeline"/>
    <dgm:cxn modelId="{B1D5B670-BFBC-49E8-A0BC-8A97D1FEF1FF}" type="presParOf" srcId="{8ECE86F0-F12F-464A-8498-1E4ECBDF28D1}" destId="{C144372D-A751-4109-BB2C-9BFE9CEEB776}" srcOrd="11" destOrd="0" presId="urn:microsoft.com/office/officeart/2008/layout/CircleAccentTimeline"/>
    <dgm:cxn modelId="{6058B4F7-026A-4294-A7A1-C58EB313742E}" type="presParOf" srcId="{8ECE86F0-F12F-464A-8498-1E4ECBDF28D1}" destId="{38CC3571-B9D2-44EF-A27E-AB05F166F0FC}" srcOrd="12" destOrd="0" presId="urn:microsoft.com/office/officeart/2008/layout/CircleAccentTimeline"/>
    <dgm:cxn modelId="{79945950-F360-48DC-8F2E-DC81C62B2C37}" type="presParOf" srcId="{38CC3571-B9D2-44EF-A27E-AB05F166F0FC}" destId="{D644A729-787D-43A7-A563-2A46E161137F}" srcOrd="0" destOrd="0" presId="urn:microsoft.com/office/officeart/2008/layout/CircleAccentTimeline"/>
    <dgm:cxn modelId="{2F754459-D41D-4DDC-ABD4-422C88A74262}" type="presParOf" srcId="{38CC3571-B9D2-44EF-A27E-AB05F166F0FC}" destId="{97168A1B-B392-4BAB-80C6-37E0C5E54270}" srcOrd="1" destOrd="0" presId="urn:microsoft.com/office/officeart/2008/layout/CircleAccentTimeline"/>
    <dgm:cxn modelId="{EBB6A821-554A-4CB2-91D5-09A616F48E10}" type="presParOf" srcId="{38CC3571-B9D2-44EF-A27E-AB05F166F0FC}" destId="{7BD440F5-07FD-4641-A933-77802273D7D0}" srcOrd="2" destOrd="0" presId="urn:microsoft.com/office/officeart/2008/layout/CircleAccentTimeline"/>
    <dgm:cxn modelId="{DBA48EFB-4D33-4B70-BB0F-7BC36EB65310}" type="presParOf" srcId="{8ECE86F0-F12F-464A-8498-1E4ECBDF28D1}" destId="{5EDF2E4B-29B4-43F4-B312-74CF52AACD4A}" srcOrd="13" destOrd="0" presId="urn:microsoft.com/office/officeart/2008/layout/CircleAccentTimeline"/>
    <dgm:cxn modelId="{752B080F-330B-4486-A77F-83A82028D13E}" type="presParOf" srcId="{8ECE86F0-F12F-464A-8498-1E4ECBDF28D1}" destId="{815C47FB-474A-47CC-9E1A-36502AD598E2}" srcOrd="14" destOrd="0" presId="urn:microsoft.com/office/officeart/2008/layout/CircleAccentTimeline"/>
    <dgm:cxn modelId="{49284119-66D3-4B86-9947-16EDE46AE8E0}" type="presParOf" srcId="{8ECE86F0-F12F-464A-8498-1E4ECBDF28D1}" destId="{E9D1D443-8AC5-4932-AEA1-157A0CB880BF}" srcOrd="15" destOrd="0" presId="urn:microsoft.com/office/officeart/2008/layout/CircleAccentTimeline"/>
    <dgm:cxn modelId="{FA8CD842-57B2-4359-A4E9-4E69FB1E3DCA}" type="presParOf" srcId="{E9D1D443-8AC5-4932-AEA1-157A0CB880BF}" destId="{DFE1CB37-FA7E-4A4B-926C-597B4515A77F}" srcOrd="0" destOrd="0" presId="urn:microsoft.com/office/officeart/2008/layout/CircleAccentTimeline"/>
    <dgm:cxn modelId="{ED186221-C314-4557-91E0-E6DD1F39A918}" type="presParOf" srcId="{E9D1D443-8AC5-4932-AEA1-157A0CB880BF}" destId="{B5B9CF24-DC7C-46CA-A578-F9416E32573B}" srcOrd="1" destOrd="0" presId="urn:microsoft.com/office/officeart/2008/layout/CircleAccentTimeline"/>
    <dgm:cxn modelId="{7B749E66-67A0-4001-A175-8A0E549ACC15}" type="presParOf" srcId="{E9D1D443-8AC5-4932-AEA1-157A0CB880BF}" destId="{13711E9F-EB23-4964-90CF-941F30F9C805}" srcOrd="2" destOrd="0" presId="urn:microsoft.com/office/officeart/2008/layout/CircleAccentTimeline"/>
    <dgm:cxn modelId="{299F7391-8B47-4F64-B365-8C74B7EA1074}" type="presParOf" srcId="{8ECE86F0-F12F-464A-8498-1E4ECBDF28D1}" destId="{D2EDD547-4791-47DF-A971-27C23C370EB4}" srcOrd="16" destOrd="0" presId="urn:microsoft.com/office/officeart/2008/layout/CircleAccentTimeline"/>
    <dgm:cxn modelId="{94566F91-EB35-4859-A6AC-C124CA52192F}" type="presParOf" srcId="{8ECE86F0-F12F-464A-8498-1E4ECBDF28D1}" destId="{71E68E51-982F-447A-8665-8DA919F171C5}" srcOrd="17" destOrd="0" presId="urn:microsoft.com/office/officeart/2008/layout/CircleAccentTimeline"/>
    <dgm:cxn modelId="{ACE4A64F-D769-40E5-9AE6-9E709BA1EC38}" type="presParOf" srcId="{8ECE86F0-F12F-464A-8498-1E4ECBDF28D1}" destId="{F51E0F3B-AA80-4FF8-ADCD-4DEF0F80DA89}" srcOrd="18" destOrd="0" presId="urn:microsoft.com/office/officeart/2008/layout/CircleAccentTimeline"/>
    <dgm:cxn modelId="{8CF30D9C-0133-4EB6-89AC-3415BA4C5BD9}" type="presParOf" srcId="{F51E0F3B-AA80-4FF8-ADCD-4DEF0F80DA89}" destId="{3A767389-B357-4CAA-91A1-E53D5EEDD641}" srcOrd="0" destOrd="0" presId="urn:microsoft.com/office/officeart/2008/layout/CircleAccentTimeline"/>
    <dgm:cxn modelId="{5CB3D669-36B4-4322-A71B-62EF85CD9B7E}" type="presParOf" srcId="{F51E0F3B-AA80-4FF8-ADCD-4DEF0F80DA89}" destId="{3F8CB8F3-1548-4449-A922-E8164006DE70}" srcOrd="1" destOrd="0" presId="urn:microsoft.com/office/officeart/2008/layout/CircleAccentTimeline"/>
    <dgm:cxn modelId="{21DCBAED-0465-494E-B7DC-6C4E9E981E9C}" type="presParOf" srcId="{F51E0F3B-AA80-4FF8-ADCD-4DEF0F80DA89}" destId="{705BF468-AA73-4C19-AB56-3ACDC7ED7DD0}" srcOrd="2" destOrd="0" presId="urn:microsoft.com/office/officeart/2008/layout/CircleAccentTimeline"/>
    <dgm:cxn modelId="{F94DB028-5E57-430D-90C8-65918CBBEBC3}" type="presParOf" srcId="{8ECE86F0-F12F-464A-8498-1E4ECBDF28D1}" destId="{36C45B03-23C1-440B-9D55-D553F0B77E4D}" srcOrd="19" destOrd="0" presId="urn:microsoft.com/office/officeart/2008/layout/CircleAccentTimeline"/>
    <dgm:cxn modelId="{295EA27A-84DB-4240-8827-0A3FD3E6ADA5}" type="presParOf" srcId="{8ECE86F0-F12F-464A-8498-1E4ECBDF28D1}" destId="{F64051BC-7619-4152-B9D3-6DE71CA9D1B5}" srcOrd="20" destOrd="0" presId="urn:microsoft.com/office/officeart/2008/layout/CircleAccentTimeline"/>
    <dgm:cxn modelId="{90E3585C-3E0A-4A1E-83FF-72EDB81FB021}" type="presParOf" srcId="{8ECE86F0-F12F-464A-8498-1E4ECBDF28D1}" destId="{DE61417B-F6FA-4F0C-B78E-BCC50A5FEE5B}" srcOrd="21" destOrd="0" presId="urn:microsoft.com/office/officeart/2008/layout/CircleAccentTimeline"/>
    <dgm:cxn modelId="{78B8255B-8FD0-403B-AB2B-E61BD9DCB17F}" type="presParOf" srcId="{DE61417B-F6FA-4F0C-B78E-BCC50A5FEE5B}" destId="{FBEB55FE-C2E6-4088-BEF4-12935518486F}" srcOrd="0" destOrd="0" presId="urn:microsoft.com/office/officeart/2008/layout/CircleAccentTimeline"/>
    <dgm:cxn modelId="{F2CA9468-6CD8-4F2B-9960-442FF20FE7E9}" type="presParOf" srcId="{DE61417B-F6FA-4F0C-B78E-BCC50A5FEE5B}" destId="{C400C32E-908C-448B-8A05-7374E989B1DA}" srcOrd="1" destOrd="0" presId="urn:microsoft.com/office/officeart/2008/layout/CircleAccentTimeline"/>
    <dgm:cxn modelId="{39954352-3C91-4AAA-95B5-1F1EC77FB684}" type="presParOf" srcId="{DE61417B-F6FA-4F0C-B78E-BCC50A5FEE5B}" destId="{CA815D17-7DA6-4DC2-9899-941C82F0AE3C}" srcOrd="2" destOrd="0" presId="urn:microsoft.com/office/officeart/2008/layout/CircleAccentTimeline"/>
    <dgm:cxn modelId="{AF690D08-A4E7-40F7-A1B7-7CA6C76FE42F}" type="presParOf" srcId="{8ECE86F0-F12F-464A-8498-1E4ECBDF28D1}" destId="{4169AB90-43AF-4FD5-BA84-9707340136CD}" srcOrd="22" destOrd="0" presId="urn:microsoft.com/office/officeart/2008/layout/CircleAccentTimeline"/>
    <dgm:cxn modelId="{511B7A8D-0B15-4FFF-8363-6F30FAFB281F}" type="presParOf" srcId="{8ECE86F0-F12F-464A-8498-1E4ECBDF28D1}" destId="{382DE4D9-42FB-46DA-B08E-709169922DBC}" srcOrd="23" destOrd="0" presId="urn:microsoft.com/office/officeart/2008/layout/CircleAccentTimeline"/>
    <dgm:cxn modelId="{8424AE19-B232-4CAB-BE9A-415CA2B13B0B}" type="presParOf" srcId="{8ECE86F0-F12F-464A-8498-1E4ECBDF28D1}" destId="{A44DA6E2-61AF-4DFE-B01E-D59900B8730F}" srcOrd="24" destOrd="0" presId="urn:microsoft.com/office/officeart/2008/layout/CircleAccentTimeline"/>
    <dgm:cxn modelId="{8CF212A8-EA5C-4BB5-83F8-11929FDBEFCD}" type="presParOf" srcId="{A44DA6E2-61AF-4DFE-B01E-D59900B8730F}" destId="{AAB2BC90-E82F-43B0-9D78-682799DC065E}" srcOrd="0" destOrd="0" presId="urn:microsoft.com/office/officeart/2008/layout/CircleAccentTimeline"/>
    <dgm:cxn modelId="{5D2DC2CC-0A01-4B51-9391-F3D0120260BC}" type="presParOf" srcId="{A44DA6E2-61AF-4DFE-B01E-D59900B8730F}" destId="{4E62EFB1-D049-4F4B-98E9-5BD9F39D7746}" srcOrd="1" destOrd="0" presId="urn:microsoft.com/office/officeart/2008/layout/CircleAccentTimeline"/>
    <dgm:cxn modelId="{CA71A96A-2348-4AA4-A415-6DDD569329DA}" type="presParOf" srcId="{A44DA6E2-61AF-4DFE-B01E-D59900B8730F}" destId="{E1FE4229-6658-42EE-8B29-EFC684A2FA47}" srcOrd="2" destOrd="0" presId="urn:microsoft.com/office/officeart/2008/layout/CircleAccentTimeline"/>
    <dgm:cxn modelId="{8624709A-0259-454F-B29E-D97FFB047AA3}" type="presParOf" srcId="{8ECE86F0-F12F-464A-8498-1E4ECBDF28D1}" destId="{E6E7D941-90F3-4AEF-B1E0-527DE830AB6C}" srcOrd="25" destOrd="0" presId="urn:microsoft.com/office/officeart/2008/layout/CircleAccentTimeline"/>
    <dgm:cxn modelId="{78CF8929-E9EF-4931-A71E-FE3EFAA294CD}" type="presParOf" srcId="{8ECE86F0-F12F-464A-8498-1E4ECBDF28D1}" destId="{EDCF78E0-5AD7-4853-9127-BCD564CD67B4}" srcOrd="26"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EDED2B-DDE6-4DC6-86C4-443CA34DEFC8}" type="doc">
      <dgm:prSet loTypeId="urn:microsoft.com/office/officeart/2008/layout/CircleAccentTimeline" loCatId="process" qsTypeId="urn:microsoft.com/office/officeart/2005/8/quickstyle/simple1" qsCatId="simple" csTypeId="urn:microsoft.com/office/officeart/2005/8/colors/colorful3" csCatId="colorful" phldr="1"/>
      <dgm:spPr/>
      <dgm:t>
        <a:bodyPr/>
        <a:lstStyle/>
        <a:p>
          <a:endParaRPr lang="nl-BE"/>
        </a:p>
      </dgm:t>
    </dgm:pt>
    <dgm:pt modelId="{E394E551-DF21-42E3-B292-1B78EA998C92}">
      <dgm:prSet phldrT="[Tekst]"/>
      <dgm:spPr/>
      <dgm:t>
        <a:bodyPr/>
        <a:lstStyle/>
        <a:p>
          <a:r>
            <a:rPr lang="nl-BE" dirty="0" smtClean="0"/>
            <a:t>Strijd</a:t>
          </a:r>
          <a:endParaRPr lang="nl-BE" dirty="0"/>
        </a:p>
      </dgm:t>
    </dgm:pt>
    <dgm:pt modelId="{61EA6CFC-1303-4FD5-B0B3-C988746A496D}" type="parTrans" cxnId="{38002265-73C9-45AA-B982-F5D72D537E02}">
      <dgm:prSet/>
      <dgm:spPr/>
      <dgm:t>
        <a:bodyPr/>
        <a:lstStyle/>
        <a:p>
          <a:endParaRPr lang="nl-BE"/>
        </a:p>
      </dgm:t>
    </dgm:pt>
    <dgm:pt modelId="{D95C2A8A-8B48-4B86-A886-2590D40F24EA}" type="sibTrans" cxnId="{38002265-73C9-45AA-B982-F5D72D537E02}">
      <dgm:prSet/>
      <dgm:spPr/>
      <dgm:t>
        <a:bodyPr/>
        <a:lstStyle/>
        <a:p>
          <a:endParaRPr lang="nl-BE"/>
        </a:p>
      </dgm:t>
    </dgm:pt>
    <dgm:pt modelId="{FDEB86C1-5C6A-4BE4-8AFB-73068BBF4F6B}">
      <dgm:prSet phldrT="[Tekst]"/>
      <dgm:spPr/>
      <dgm:t>
        <a:bodyPr/>
        <a:lstStyle/>
        <a:p>
          <a:r>
            <a:rPr lang="nl-BE" dirty="0" smtClean="0"/>
            <a:t>Overwinning</a:t>
          </a:r>
          <a:endParaRPr lang="nl-BE" dirty="0"/>
        </a:p>
      </dgm:t>
    </dgm:pt>
    <dgm:pt modelId="{77185F89-A934-443F-B504-547CB581F67E}" type="parTrans" cxnId="{ED0F8573-D609-4045-AE04-F1468493149E}">
      <dgm:prSet/>
      <dgm:spPr/>
      <dgm:t>
        <a:bodyPr/>
        <a:lstStyle/>
        <a:p>
          <a:endParaRPr lang="nl-BE"/>
        </a:p>
      </dgm:t>
    </dgm:pt>
    <dgm:pt modelId="{B594AB48-1A17-452B-A670-DD8EF642A054}" type="sibTrans" cxnId="{ED0F8573-D609-4045-AE04-F1468493149E}">
      <dgm:prSet/>
      <dgm:spPr/>
      <dgm:t>
        <a:bodyPr/>
        <a:lstStyle/>
        <a:p>
          <a:endParaRPr lang="nl-BE"/>
        </a:p>
      </dgm:t>
    </dgm:pt>
    <dgm:pt modelId="{23036D6F-9B55-4EA4-A273-1A0CE287C0ED}">
      <dgm:prSet phldrT="[Tekst]"/>
      <dgm:spPr/>
      <dgm:t>
        <a:bodyPr/>
        <a:lstStyle/>
        <a:p>
          <a:r>
            <a:rPr lang="nl-BE" dirty="0" smtClean="0"/>
            <a:t>Bevrijding</a:t>
          </a:r>
          <a:endParaRPr lang="nl-BE" dirty="0"/>
        </a:p>
      </dgm:t>
    </dgm:pt>
    <dgm:pt modelId="{E99FD92E-5EAA-4E88-96C9-800EFB71EFA2}" type="parTrans" cxnId="{15FEF42F-1E4F-4038-9D92-DF372493B34E}">
      <dgm:prSet/>
      <dgm:spPr/>
      <dgm:t>
        <a:bodyPr/>
        <a:lstStyle/>
        <a:p>
          <a:endParaRPr lang="nl-BE"/>
        </a:p>
      </dgm:t>
    </dgm:pt>
    <dgm:pt modelId="{0BBD2949-14BC-4DD3-86C8-BEFDA0BD2B99}" type="sibTrans" cxnId="{15FEF42F-1E4F-4038-9D92-DF372493B34E}">
      <dgm:prSet/>
      <dgm:spPr/>
      <dgm:t>
        <a:bodyPr/>
        <a:lstStyle/>
        <a:p>
          <a:endParaRPr lang="nl-BE"/>
        </a:p>
      </dgm:t>
    </dgm:pt>
    <dgm:pt modelId="{397ACCFB-7408-4C9E-B59C-263163B4D9BF}">
      <dgm:prSet phldrT="[Tekst]"/>
      <dgm:spPr/>
      <dgm:t>
        <a:bodyPr/>
        <a:lstStyle/>
        <a:p>
          <a:r>
            <a:rPr lang="nl-BE" dirty="0" smtClean="0"/>
            <a:t>Lijden</a:t>
          </a:r>
          <a:endParaRPr lang="nl-BE" dirty="0"/>
        </a:p>
      </dgm:t>
    </dgm:pt>
    <dgm:pt modelId="{B1BBE180-3C30-4A08-BF99-13D7D31AA7B8}" type="parTrans" cxnId="{3EE01E45-540C-40DA-B885-68DE00BCAA23}">
      <dgm:prSet/>
      <dgm:spPr/>
      <dgm:t>
        <a:bodyPr/>
        <a:lstStyle/>
        <a:p>
          <a:endParaRPr lang="nl-BE"/>
        </a:p>
      </dgm:t>
    </dgm:pt>
    <dgm:pt modelId="{C2BBF913-4019-4B2D-92E0-B76F9903CBE0}" type="sibTrans" cxnId="{3EE01E45-540C-40DA-B885-68DE00BCAA23}">
      <dgm:prSet/>
      <dgm:spPr/>
      <dgm:t>
        <a:bodyPr/>
        <a:lstStyle/>
        <a:p>
          <a:endParaRPr lang="nl-BE"/>
        </a:p>
      </dgm:t>
    </dgm:pt>
    <dgm:pt modelId="{1B69B871-6251-4097-A8EE-B03C4DD563B0}">
      <dgm:prSet phldrT="[Tekst]"/>
      <dgm:spPr/>
      <dgm:t>
        <a:bodyPr/>
        <a:lstStyle/>
        <a:p>
          <a:r>
            <a:rPr lang="nl-BE" dirty="0" smtClean="0"/>
            <a:t>Voorbeeld</a:t>
          </a:r>
          <a:endParaRPr lang="nl-BE" dirty="0"/>
        </a:p>
      </dgm:t>
    </dgm:pt>
    <dgm:pt modelId="{63A31249-5544-4F3E-AA4D-2839D91448A0}" type="parTrans" cxnId="{2F96A0BE-C28C-4F51-897B-CC677C371678}">
      <dgm:prSet/>
      <dgm:spPr/>
      <dgm:t>
        <a:bodyPr/>
        <a:lstStyle/>
        <a:p>
          <a:endParaRPr lang="nl-BE"/>
        </a:p>
      </dgm:t>
    </dgm:pt>
    <dgm:pt modelId="{741C70C3-58F4-4BFE-9E84-607E05750DAD}" type="sibTrans" cxnId="{2F96A0BE-C28C-4F51-897B-CC677C371678}">
      <dgm:prSet/>
      <dgm:spPr/>
      <dgm:t>
        <a:bodyPr/>
        <a:lstStyle/>
        <a:p>
          <a:endParaRPr lang="nl-BE"/>
        </a:p>
      </dgm:t>
    </dgm:pt>
    <dgm:pt modelId="{1496F8CB-D931-46DC-ADA0-F421C7528CDC}">
      <dgm:prSet phldrT="[Tekst]"/>
      <dgm:spPr/>
      <dgm:t>
        <a:bodyPr/>
        <a:lstStyle/>
        <a:p>
          <a:r>
            <a:rPr lang="nl-BE" dirty="0" smtClean="0"/>
            <a:t>Offer</a:t>
          </a:r>
          <a:endParaRPr lang="nl-BE" dirty="0"/>
        </a:p>
      </dgm:t>
    </dgm:pt>
    <dgm:pt modelId="{303689DB-5885-4F0E-BB28-C7C105645749}" type="parTrans" cxnId="{43BD7A07-2BFD-47A5-B3BC-4D065BC494B7}">
      <dgm:prSet/>
      <dgm:spPr/>
      <dgm:t>
        <a:bodyPr/>
        <a:lstStyle/>
        <a:p>
          <a:endParaRPr lang="nl-BE"/>
        </a:p>
      </dgm:t>
    </dgm:pt>
    <dgm:pt modelId="{A3208DE3-179A-440E-AD7D-EE1F9B0AEEBC}" type="sibTrans" cxnId="{43BD7A07-2BFD-47A5-B3BC-4D065BC494B7}">
      <dgm:prSet/>
      <dgm:spPr/>
      <dgm:t>
        <a:bodyPr/>
        <a:lstStyle/>
        <a:p>
          <a:endParaRPr lang="nl-BE"/>
        </a:p>
      </dgm:t>
    </dgm:pt>
    <dgm:pt modelId="{AED04962-D7B4-4686-B038-E258BCDF6DDC}">
      <dgm:prSet phldrT="[Tekst]"/>
      <dgm:spPr/>
      <dgm:t>
        <a:bodyPr/>
        <a:lstStyle/>
        <a:p>
          <a:r>
            <a:rPr lang="nl-BE" dirty="0" smtClean="0"/>
            <a:t>Gods toorn</a:t>
          </a:r>
          <a:endParaRPr lang="nl-BE" dirty="0"/>
        </a:p>
      </dgm:t>
    </dgm:pt>
    <dgm:pt modelId="{4E50CAC7-DFB2-4BB1-91A4-18F21171E8CE}" type="parTrans" cxnId="{75BD35A1-DCA9-4E80-8368-B70892E5B99B}">
      <dgm:prSet/>
      <dgm:spPr/>
      <dgm:t>
        <a:bodyPr/>
        <a:lstStyle/>
        <a:p>
          <a:endParaRPr lang="nl-BE"/>
        </a:p>
      </dgm:t>
    </dgm:pt>
    <dgm:pt modelId="{85EA7D8B-BD7B-456B-A658-183059357663}" type="sibTrans" cxnId="{75BD35A1-DCA9-4E80-8368-B70892E5B99B}">
      <dgm:prSet/>
      <dgm:spPr/>
      <dgm:t>
        <a:bodyPr/>
        <a:lstStyle/>
        <a:p>
          <a:endParaRPr lang="nl-BE"/>
        </a:p>
      </dgm:t>
    </dgm:pt>
    <dgm:pt modelId="{CC0052BA-8709-46FF-9F34-2337F5BD440F}">
      <dgm:prSet phldrT="[Tekst]"/>
      <dgm:spPr/>
      <dgm:t>
        <a:bodyPr/>
        <a:lstStyle/>
        <a:p>
          <a:r>
            <a:rPr lang="nl-BE" dirty="0" smtClean="0"/>
            <a:t>Verlossing</a:t>
          </a:r>
          <a:endParaRPr lang="nl-BE" dirty="0"/>
        </a:p>
      </dgm:t>
    </dgm:pt>
    <dgm:pt modelId="{F8DD7554-8289-40E1-B7FE-CB06EE066C7D}" type="parTrans" cxnId="{82185B7F-9AAA-4431-B5E3-EDBC399D04BA}">
      <dgm:prSet/>
      <dgm:spPr/>
      <dgm:t>
        <a:bodyPr/>
        <a:lstStyle/>
        <a:p>
          <a:endParaRPr lang="nl-BE"/>
        </a:p>
      </dgm:t>
    </dgm:pt>
    <dgm:pt modelId="{3E125546-8B6E-4146-AECC-AE5C6C30BD24}" type="sibTrans" cxnId="{82185B7F-9AAA-4431-B5E3-EDBC399D04BA}">
      <dgm:prSet/>
      <dgm:spPr/>
      <dgm:t>
        <a:bodyPr/>
        <a:lstStyle/>
        <a:p>
          <a:endParaRPr lang="nl-BE"/>
        </a:p>
      </dgm:t>
    </dgm:pt>
    <dgm:pt modelId="{983EB51B-65D9-4303-A4DB-08657ADC3E7D}">
      <dgm:prSet phldrT="[Tekst]"/>
      <dgm:spPr/>
      <dgm:t>
        <a:bodyPr/>
        <a:lstStyle/>
        <a:p>
          <a:r>
            <a:rPr lang="nl-BE" dirty="0" smtClean="0"/>
            <a:t>Verzoening</a:t>
          </a:r>
          <a:endParaRPr lang="nl-BE" dirty="0"/>
        </a:p>
      </dgm:t>
    </dgm:pt>
    <dgm:pt modelId="{D86AF7A0-4CED-4D75-A66E-45CA97BF7EBC}" type="parTrans" cxnId="{4BC11C3F-E177-455C-B481-4167C2541156}">
      <dgm:prSet/>
      <dgm:spPr/>
      <dgm:t>
        <a:bodyPr/>
        <a:lstStyle/>
        <a:p>
          <a:endParaRPr lang="nl-BE"/>
        </a:p>
      </dgm:t>
    </dgm:pt>
    <dgm:pt modelId="{F6F568EF-0B5B-4065-9168-B1AEE8141275}" type="sibTrans" cxnId="{4BC11C3F-E177-455C-B481-4167C2541156}">
      <dgm:prSet/>
      <dgm:spPr/>
      <dgm:t>
        <a:bodyPr/>
        <a:lstStyle/>
        <a:p>
          <a:endParaRPr lang="nl-BE"/>
        </a:p>
      </dgm:t>
    </dgm:pt>
    <dgm:pt modelId="{8ECE86F0-F12F-464A-8498-1E4ECBDF28D1}" type="pres">
      <dgm:prSet presAssocID="{4FEDED2B-DDE6-4DC6-86C4-443CA34DEFC8}" presName="Name0" presStyleCnt="0">
        <dgm:presLayoutVars>
          <dgm:dir/>
        </dgm:presLayoutVars>
      </dgm:prSet>
      <dgm:spPr/>
      <dgm:t>
        <a:bodyPr/>
        <a:lstStyle/>
        <a:p>
          <a:endParaRPr lang="nl-BE"/>
        </a:p>
      </dgm:t>
    </dgm:pt>
    <dgm:pt modelId="{BA57D05F-567E-4305-A0F1-066F50AD9185}" type="pres">
      <dgm:prSet presAssocID="{E394E551-DF21-42E3-B292-1B78EA998C92}" presName="parComposite" presStyleCnt="0"/>
      <dgm:spPr/>
    </dgm:pt>
    <dgm:pt modelId="{954E09C0-28D7-46D8-9AAD-6EEE06597B99}" type="pres">
      <dgm:prSet presAssocID="{E394E551-DF21-42E3-B292-1B78EA998C92}" presName="parBigCircle" presStyleLbl="node0" presStyleIdx="0" presStyleCnt="9"/>
      <dgm:spPr/>
    </dgm:pt>
    <dgm:pt modelId="{1E4F126C-67F9-4CD5-B1B5-FD4FB0987CF0}" type="pres">
      <dgm:prSet presAssocID="{E394E551-DF21-42E3-B292-1B78EA998C92}" presName="parTx" presStyleLbl="revTx" presStyleIdx="0" presStyleCnt="9"/>
      <dgm:spPr/>
      <dgm:t>
        <a:bodyPr/>
        <a:lstStyle/>
        <a:p>
          <a:endParaRPr lang="nl-BE"/>
        </a:p>
      </dgm:t>
    </dgm:pt>
    <dgm:pt modelId="{0EF70451-188B-4148-891C-4ABBA1C6FBC1}" type="pres">
      <dgm:prSet presAssocID="{E394E551-DF21-42E3-B292-1B78EA998C92}" presName="bSpace" presStyleCnt="0"/>
      <dgm:spPr/>
    </dgm:pt>
    <dgm:pt modelId="{5DB4ABE8-9191-4080-BEF3-A95745FC7BAC}" type="pres">
      <dgm:prSet presAssocID="{E394E551-DF21-42E3-B292-1B78EA998C92}" presName="parBackupNorm" presStyleCnt="0"/>
      <dgm:spPr/>
    </dgm:pt>
    <dgm:pt modelId="{0825EF33-97A6-4693-B400-5D1226B7A0C5}" type="pres">
      <dgm:prSet presAssocID="{D95C2A8A-8B48-4B86-A886-2590D40F24EA}" presName="parSpace" presStyleCnt="0"/>
      <dgm:spPr/>
    </dgm:pt>
    <dgm:pt modelId="{70000D27-BBD7-4391-A2E1-8D1A33E8C9EE}" type="pres">
      <dgm:prSet presAssocID="{FDEB86C1-5C6A-4BE4-8AFB-73068BBF4F6B}" presName="parComposite" presStyleCnt="0"/>
      <dgm:spPr/>
    </dgm:pt>
    <dgm:pt modelId="{70E6A9CE-6A64-461D-8309-7E2D9EC90919}" type="pres">
      <dgm:prSet presAssocID="{FDEB86C1-5C6A-4BE4-8AFB-73068BBF4F6B}" presName="parBigCircle" presStyleLbl="node0" presStyleIdx="1" presStyleCnt="9"/>
      <dgm:spPr/>
    </dgm:pt>
    <dgm:pt modelId="{2C659B05-22DC-456E-B6C6-281016A2260F}" type="pres">
      <dgm:prSet presAssocID="{FDEB86C1-5C6A-4BE4-8AFB-73068BBF4F6B}" presName="parTx" presStyleLbl="revTx" presStyleIdx="1" presStyleCnt="9"/>
      <dgm:spPr/>
      <dgm:t>
        <a:bodyPr/>
        <a:lstStyle/>
        <a:p>
          <a:endParaRPr lang="nl-BE"/>
        </a:p>
      </dgm:t>
    </dgm:pt>
    <dgm:pt modelId="{93C121C6-9D31-496C-99A0-CC4532ECB529}" type="pres">
      <dgm:prSet presAssocID="{FDEB86C1-5C6A-4BE4-8AFB-73068BBF4F6B}" presName="bSpace" presStyleCnt="0"/>
      <dgm:spPr/>
    </dgm:pt>
    <dgm:pt modelId="{38940921-A2C7-485D-B33D-0089737D709C}" type="pres">
      <dgm:prSet presAssocID="{FDEB86C1-5C6A-4BE4-8AFB-73068BBF4F6B}" presName="parBackupNorm" presStyleCnt="0"/>
      <dgm:spPr/>
    </dgm:pt>
    <dgm:pt modelId="{800884E7-F8D4-4B1D-8504-E58BB53177F0}" type="pres">
      <dgm:prSet presAssocID="{B594AB48-1A17-452B-A670-DD8EF642A054}" presName="parSpace" presStyleCnt="0"/>
      <dgm:spPr/>
    </dgm:pt>
    <dgm:pt modelId="{A2576928-D9A1-40FB-B058-34C971D9A9B9}" type="pres">
      <dgm:prSet presAssocID="{23036D6F-9B55-4EA4-A273-1A0CE287C0ED}" presName="parComposite" presStyleCnt="0"/>
      <dgm:spPr/>
    </dgm:pt>
    <dgm:pt modelId="{68E66CD8-0638-4CAB-9974-6657E0D0A162}" type="pres">
      <dgm:prSet presAssocID="{23036D6F-9B55-4EA4-A273-1A0CE287C0ED}" presName="parBigCircle" presStyleLbl="node0" presStyleIdx="2" presStyleCnt="9"/>
      <dgm:spPr/>
    </dgm:pt>
    <dgm:pt modelId="{2B71805E-B186-43B9-9C7A-141B99082A66}" type="pres">
      <dgm:prSet presAssocID="{23036D6F-9B55-4EA4-A273-1A0CE287C0ED}" presName="parTx" presStyleLbl="revTx" presStyleIdx="2" presStyleCnt="9"/>
      <dgm:spPr/>
      <dgm:t>
        <a:bodyPr/>
        <a:lstStyle/>
        <a:p>
          <a:endParaRPr lang="nl-BE"/>
        </a:p>
      </dgm:t>
    </dgm:pt>
    <dgm:pt modelId="{AC87EC7D-F54B-43D4-8B8E-88B7887B368B}" type="pres">
      <dgm:prSet presAssocID="{23036D6F-9B55-4EA4-A273-1A0CE287C0ED}" presName="bSpace" presStyleCnt="0"/>
      <dgm:spPr/>
    </dgm:pt>
    <dgm:pt modelId="{7EEE7898-1A48-4E53-A7DF-A282B3EE7873}" type="pres">
      <dgm:prSet presAssocID="{23036D6F-9B55-4EA4-A273-1A0CE287C0ED}" presName="parBackupNorm" presStyleCnt="0"/>
      <dgm:spPr/>
    </dgm:pt>
    <dgm:pt modelId="{BB11107D-DF71-43D4-BAFA-E4F31D44F1FD}" type="pres">
      <dgm:prSet presAssocID="{0BBD2949-14BC-4DD3-86C8-BEFDA0BD2B99}" presName="parSpace" presStyleCnt="0"/>
      <dgm:spPr/>
    </dgm:pt>
    <dgm:pt modelId="{38DDB9E3-B83D-4F08-BA25-83D9E1FD6D5C}" type="pres">
      <dgm:prSet presAssocID="{397ACCFB-7408-4C9E-B59C-263163B4D9BF}" presName="parComposite" presStyleCnt="0"/>
      <dgm:spPr/>
    </dgm:pt>
    <dgm:pt modelId="{D90500A8-1B28-49F4-8D68-7CDB23841400}" type="pres">
      <dgm:prSet presAssocID="{397ACCFB-7408-4C9E-B59C-263163B4D9BF}" presName="parBigCircle" presStyleLbl="node0" presStyleIdx="3" presStyleCnt="9"/>
      <dgm:spPr/>
    </dgm:pt>
    <dgm:pt modelId="{94FE5DEB-C571-4FE0-B807-4A3D0147F9F7}" type="pres">
      <dgm:prSet presAssocID="{397ACCFB-7408-4C9E-B59C-263163B4D9BF}" presName="parTx" presStyleLbl="revTx" presStyleIdx="3" presStyleCnt="9"/>
      <dgm:spPr/>
      <dgm:t>
        <a:bodyPr/>
        <a:lstStyle/>
        <a:p>
          <a:endParaRPr lang="nl-BE"/>
        </a:p>
      </dgm:t>
    </dgm:pt>
    <dgm:pt modelId="{9D347147-B610-4372-A9CC-1A1212BCA321}" type="pres">
      <dgm:prSet presAssocID="{397ACCFB-7408-4C9E-B59C-263163B4D9BF}" presName="bSpace" presStyleCnt="0"/>
      <dgm:spPr/>
    </dgm:pt>
    <dgm:pt modelId="{C20B109D-38EF-4733-8554-11322C5EC4AB}" type="pres">
      <dgm:prSet presAssocID="{397ACCFB-7408-4C9E-B59C-263163B4D9BF}" presName="parBackupNorm" presStyleCnt="0"/>
      <dgm:spPr/>
    </dgm:pt>
    <dgm:pt modelId="{C144372D-A751-4109-BB2C-9BFE9CEEB776}" type="pres">
      <dgm:prSet presAssocID="{C2BBF913-4019-4B2D-92E0-B76F9903CBE0}" presName="parSpace" presStyleCnt="0"/>
      <dgm:spPr/>
    </dgm:pt>
    <dgm:pt modelId="{38CC3571-B9D2-44EF-A27E-AB05F166F0FC}" type="pres">
      <dgm:prSet presAssocID="{1B69B871-6251-4097-A8EE-B03C4DD563B0}" presName="parComposite" presStyleCnt="0"/>
      <dgm:spPr/>
    </dgm:pt>
    <dgm:pt modelId="{D644A729-787D-43A7-A563-2A46E161137F}" type="pres">
      <dgm:prSet presAssocID="{1B69B871-6251-4097-A8EE-B03C4DD563B0}" presName="parBigCircle" presStyleLbl="node0" presStyleIdx="4" presStyleCnt="9"/>
      <dgm:spPr/>
    </dgm:pt>
    <dgm:pt modelId="{97168A1B-B392-4BAB-80C6-37E0C5E54270}" type="pres">
      <dgm:prSet presAssocID="{1B69B871-6251-4097-A8EE-B03C4DD563B0}" presName="parTx" presStyleLbl="revTx" presStyleIdx="4" presStyleCnt="9"/>
      <dgm:spPr/>
      <dgm:t>
        <a:bodyPr/>
        <a:lstStyle/>
        <a:p>
          <a:endParaRPr lang="nl-BE"/>
        </a:p>
      </dgm:t>
    </dgm:pt>
    <dgm:pt modelId="{7BD440F5-07FD-4641-A933-77802273D7D0}" type="pres">
      <dgm:prSet presAssocID="{1B69B871-6251-4097-A8EE-B03C4DD563B0}" presName="bSpace" presStyleCnt="0"/>
      <dgm:spPr/>
    </dgm:pt>
    <dgm:pt modelId="{5EDF2E4B-29B4-43F4-B312-74CF52AACD4A}" type="pres">
      <dgm:prSet presAssocID="{1B69B871-6251-4097-A8EE-B03C4DD563B0}" presName="parBackupNorm" presStyleCnt="0"/>
      <dgm:spPr/>
    </dgm:pt>
    <dgm:pt modelId="{815C47FB-474A-47CC-9E1A-36502AD598E2}" type="pres">
      <dgm:prSet presAssocID="{741C70C3-58F4-4BFE-9E84-607E05750DAD}" presName="parSpace" presStyleCnt="0"/>
      <dgm:spPr/>
    </dgm:pt>
    <dgm:pt modelId="{E9D1D443-8AC5-4932-AEA1-157A0CB880BF}" type="pres">
      <dgm:prSet presAssocID="{1496F8CB-D931-46DC-ADA0-F421C7528CDC}" presName="parComposite" presStyleCnt="0"/>
      <dgm:spPr/>
    </dgm:pt>
    <dgm:pt modelId="{DFE1CB37-FA7E-4A4B-926C-597B4515A77F}" type="pres">
      <dgm:prSet presAssocID="{1496F8CB-D931-46DC-ADA0-F421C7528CDC}" presName="parBigCircle" presStyleLbl="node0" presStyleIdx="5" presStyleCnt="9"/>
      <dgm:spPr/>
    </dgm:pt>
    <dgm:pt modelId="{B5B9CF24-DC7C-46CA-A578-F9416E32573B}" type="pres">
      <dgm:prSet presAssocID="{1496F8CB-D931-46DC-ADA0-F421C7528CDC}" presName="parTx" presStyleLbl="revTx" presStyleIdx="5" presStyleCnt="9"/>
      <dgm:spPr/>
      <dgm:t>
        <a:bodyPr/>
        <a:lstStyle/>
        <a:p>
          <a:endParaRPr lang="nl-BE"/>
        </a:p>
      </dgm:t>
    </dgm:pt>
    <dgm:pt modelId="{13711E9F-EB23-4964-90CF-941F30F9C805}" type="pres">
      <dgm:prSet presAssocID="{1496F8CB-D931-46DC-ADA0-F421C7528CDC}" presName="bSpace" presStyleCnt="0"/>
      <dgm:spPr/>
    </dgm:pt>
    <dgm:pt modelId="{D2EDD547-4791-47DF-A971-27C23C370EB4}" type="pres">
      <dgm:prSet presAssocID="{1496F8CB-D931-46DC-ADA0-F421C7528CDC}" presName="parBackupNorm" presStyleCnt="0"/>
      <dgm:spPr/>
    </dgm:pt>
    <dgm:pt modelId="{71E68E51-982F-447A-8665-8DA919F171C5}" type="pres">
      <dgm:prSet presAssocID="{A3208DE3-179A-440E-AD7D-EE1F9B0AEEBC}" presName="parSpace" presStyleCnt="0"/>
      <dgm:spPr/>
    </dgm:pt>
    <dgm:pt modelId="{F51E0F3B-AA80-4FF8-ADCD-4DEF0F80DA89}" type="pres">
      <dgm:prSet presAssocID="{AED04962-D7B4-4686-B038-E258BCDF6DDC}" presName="parComposite" presStyleCnt="0"/>
      <dgm:spPr/>
    </dgm:pt>
    <dgm:pt modelId="{3A767389-B357-4CAA-91A1-E53D5EEDD641}" type="pres">
      <dgm:prSet presAssocID="{AED04962-D7B4-4686-B038-E258BCDF6DDC}" presName="parBigCircle" presStyleLbl="node0" presStyleIdx="6" presStyleCnt="9"/>
      <dgm:spPr/>
    </dgm:pt>
    <dgm:pt modelId="{3F8CB8F3-1548-4449-A922-E8164006DE70}" type="pres">
      <dgm:prSet presAssocID="{AED04962-D7B4-4686-B038-E258BCDF6DDC}" presName="parTx" presStyleLbl="revTx" presStyleIdx="6" presStyleCnt="9"/>
      <dgm:spPr/>
      <dgm:t>
        <a:bodyPr/>
        <a:lstStyle/>
        <a:p>
          <a:endParaRPr lang="nl-BE"/>
        </a:p>
      </dgm:t>
    </dgm:pt>
    <dgm:pt modelId="{705BF468-AA73-4C19-AB56-3ACDC7ED7DD0}" type="pres">
      <dgm:prSet presAssocID="{AED04962-D7B4-4686-B038-E258BCDF6DDC}" presName="bSpace" presStyleCnt="0"/>
      <dgm:spPr/>
    </dgm:pt>
    <dgm:pt modelId="{36C45B03-23C1-440B-9D55-D553F0B77E4D}" type="pres">
      <dgm:prSet presAssocID="{AED04962-D7B4-4686-B038-E258BCDF6DDC}" presName="parBackupNorm" presStyleCnt="0"/>
      <dgm:spPr/>
    </dgm:pt>
    <dgm:pt modelId="{F64051BC-7619-4152-B9D3-6DE71CA9D1B5}" type="pres">
      <dgm:prSet presAssocID="{85EA7D8B-BD7B-456B-A658-183059357663}" presName="parSpace" presStyleCnt="0"/>
      <dgm:spPr/>
    </dgm:pt>
    <dgm:pt modelId="{DE61417B-F6FA-4F0C-B78E-BCC50A5FEE5B}" type="pres">
      <dgm:prSet presAssocID="{CC0052BA-8709-46FF-9F34-2337F5BD440F}" presName="parComposite" presStyleCnt="0"/>
      <dgm:spPr/>
    </dgm:pt>
    <dgm:pt modelId="{FBEB55FE-C2E6-4088-BEF4-12935518486F}" type="pres">
      <dgm:prSet presAssocID="{CC0052BA-8709-46FF-9F34-2337F5BD440F}" presName="parBigCircle" presStyleLbl="node0" presStyleIdx="7" presStyleCnt="9"/>
      <dgm:spPr/>
    </dgm:pt>
    <dgm:pt modelId="{C400C32E-908C-448B-8A05-7374E989B1DA}" type="pres">
      <dgm:prSet presAssocID="{CC0052BA-8709-46FF-9F34-2337F5BD440F}" presName="parTx" presStyleLbl="revTx" presStyleIdx="7" presStyleCnt="9"/>
      <dgm:spPr/>
      <dgm:t>
        <a:bodyPr/>
        <a:lstStyle/>
        <a:p>
          <a:endParaRPr lang="nl-BE"/>
        </a:p>
      </dgm:t>
    </dgm:pt>
    <dgm:pt modelId="{CA815D17-7DA6-4DC2-9899-941C82F0AE3C}" type="pres">
      <dgm:prSet presAssocID="{CC0052BA-8709-46FF-9F34-2337F5BD440F}" presName="bSpace" presStyleCnt="0"/>
      <dgm:spPr/>
    </dgm:pt>
    <dgm:pt modelId="{4169AB90-43AF-4FD5-BA84-9707340136CD}" type="pres">
      <dgm:prSet presAssocID="{CC0052BA-8709-46FF-9F34-2337F5BD440F}" presName="parBackupNorm" presStyleCnt="0"/>
      <dgm:spPr/>
    </dgm:pt>
    <dgm:pt modelId="{382DE4D9-42FB-46DA-B08E-709169922DBC}" type="pres">
      <dgm:prSet presAssocID="{3E125546-8B6E-4146-AECC-AE5C6C30BD24}" presName="parSpace" presStyleCnt="0"/>
      <dgm:spPr/>
    </dgm:pt>
    <dgm:pt modelId="{A44DA6E2-61AF-4DFE-B01E-D59900B8730F}" type="pres">
      <dgm:prSet presAssocID="{983EB51B-65D9-4303-A4DB-08657ADC3E7D}" presName="parComposite" presStyleCnt="0"/>
      <dgm:spPr/>
    </dgm:pt>
    <dgm:pt modelId="{AAB2BC90-E82F-43B0-9D78-682799DC065E}" type="pres">
      <dgm:prSet presAssocID="{983EB51B-65D9-4303-A4DB-08657ADC3E7D}" presName="parBigCircle" presStyleLbl="node0" presStyleIdx="8" presStyleCnt="9"/>
      <dgm:spPr/>
    </dgm:pt>
    <dgm:pt modelId="{4E62EFB1-D049-4F4B-98E9-5BD9F39D7746}" type="pres">
      <dgm:prSet presAssocID="{983EB51B-65D9-4303-A4DB-08657ADC3E7D}" presName="parTx" presStyleLbl="revTx" presStyleIdx="8" presStyleCnt="9"/>
      <dgm:spPr/>
      <dgm:t>
        <a:bodyPr/>
        <a:lstStyle/>
        <a:p>
          <a:endParaRPr lang="nl-BE"/>
        </a:p>
      </dgm:t>
    </dgm:pt>
    <dgm:pt modelId="{E1FE4229-6658-42EE-8B29-EFC684A2FA47}" type="pres">
      <dgm:prSet presAssocID="{983EB51B-65D9-4303-A4DB-08657ADC3E7D}" presName="bSpace" presStyleCnt="0"/>
      <dgm:spPr/>
    </dgm:pt>
    <dgm:pt modelId="{E6E7D941-90F3-4AEF-B1E0-527DE830AB6C}" type="pres">
      <dgm:prSet presAssocID="{983EB51B-65D9-4303-A4DB-08657ADC3E7D}" presName="parBackupNorm" presStyleCnt="0"/>
      <dgm:spPr/>
    </dgm:pt>
    <dgm:pt modelId="{EDCF78E0-5AD7-4853-9127-BCD564CD67B4}" type="pres">
      <dgm:prSet presAssocID="{F6F568EF-0B5B-4065-9168-B1AEE8141275}" presName="parSpace" presStyleCnt="0"/>
      <dgm:spPr/>
    </dgm:pt>
  </dgm:ptLst>
  <dgm:cxnLst>
    <dgm:cxn modelId="{82185B7F-9AAA-4431-B5E3-EDBC399D04BA}" srcId="{4FEDED2B-DDE6-4DC6-86C4-443CA34DEFC8}" destId="{CC0052BA-8709-46FF-9F34-2337F5BD440F}" srcOrd="7" destOrd="0" parTransId="{F8DD7554-8289-40E1-B7FE-CB06EE066C7D}" sibTransId="{3E125546-8B6E-4146-AECC-AE5C6C30BD24}"/>
    <dgm:cxn modelId="{ED0F8573-D609-4045-AE04-F1468493149E}" srcId="{4FEDED2B-DDE6-4DC6-86C4-443CA34DEFC8}" destId="{FDEB86C1-5C6A-4BE4-8AFB-73068BBF4F6B}" srcOrd="1" destOrd="0" parTransId="{77185F89-A934-443F-B504-547CB581F67E}" sibTransId="{B594AB48-1A17-452B-A670-DD8EF642A054}"/>
    <dgm:cxn modelId="{76875FB2-8CBB-4608-849E-4DA8B85FDA69}" type="presOf" srcId="{1B69B871-6251-4097-A8EE-B03C4DD563B0}" destId="{97168A1B-B392-4BAB-80C6-37E0C5E54270}" srcOrd="0" destOrd="0" presId="urn:microsoft.com/office/officeart/2008/layout/CircleAccentTimeline"/>
    <dgm:cxn modelId="{1B257726-2C82-44C3-A9F5-A33DEC94935F}" type="presOf" srcId="{FDEB86C1-5C6A-4BE4-8AFB-73068BBF4F6B}" destId="{2C659B05-22DC-456E-B6C6-281016A2260F}" srcOrd="0" destOrd="0" presId="urn:microsoft.com/office/officeart/2008/layout/CircleAccentTimeline"/>
    <dgm:cxn modelId="{A099E14C-8EA9-47BD-BA3D-F07BF16AE2D2}" type="presOf" srcId="{AED04962-D7B4-4686-B038-E258BCDF6DDC}" destId="{3F8CB8F3-1548-4449-A922-E8164006DE70}" srcOrd="0" destOrd="0" presId="urn:microsoft.com/office/officeart/2008/layout/CircleAccentTimeline"/>
    <dgm:cxn modelId="{4BC11C3F-E177-455C-B481-4167C2541156}" srcId="{4FEDED2B-DDE6-4DC6-86C4-443CA34DEFC8}" destId="{983EB51B-65D9-4303-A4DB-08657ADC3E7D}" srcOrd="8" destOrd="0" parTransId="{D86AF7A0-4CED-4D75-A66E-45CA97BF7EBC}" sibTransId="{F6F568EF-0B5B-4065-9168-B1AEE8141275}"/>
    <dgm:cxn modelId="{75BD35A1-DCA9-4E80-8368-B70892E5B99B}" srcId="{4FEDED2B-DDE6-4DC6-86C4-443CA34DEFC8}" destId="{AED04962-D7B4-4686-B038-E258BCDF6DDC}" srcOrd="6" destOrd="0" parTransId="{4E50CAC7-DFB2-4BB1-91A4-18F21171E8CE}" sibTransId="{85EA7D8B-BD7B-456B-A658-183059357663}"/>
    <dgm:cxn modelId="{15FEF42F-1E4F-4038-9D92-DF372493B34E}" srcId="{4FEDED2B-DDE6-4DC6-86C4-443CA34DEFC8}" destId="{23036D6F-9B55-4EA4-A273-1A0CE287C0ED}" srcOrd="2" destOrd="0" parTransId="{E99FD92E-5EAA-4E88-96C9-800EFB71EFA2}" sibTransId="{0BBD2949-14BC-4DD3-86C8-BEFDA0BD2B99}"/>
    <dgm:cxn modelId="{38002265-73C9-45AA-B982-F5D72D537E02}" srcId="{4FEDED2B-DDE6-4DC6-86C4-443CA34DEFC8}" destId="{E394E551-DF21-42E3-B292-1B78EA998C92}" srcOrd="0" destOrd="0" parTransId="{61EA6CFC-1303-4FD5-B0B3-C988746A496D}" sibTransId="{D95C2A8A-8B48-4B86-A886-2590D40F24EA}"/>
    <dgm:cxn modelId="{43BD7A07-2BFD-47A5-B3BC-4D065BC494B7}" srcId="{4FEDED2B-DDE6-4DC6-86C4-443CA34DEFC8}" destId="{1496F8CB-D931-46DC-ADA0-F421C7528CDC}" srcOrd="5" destOrd="0" parTransId="{303689DB-5885-4F0E-BB28-C7C105645749}" sibTransId="{A3208DE3-179A-440E-AD7D-EE1F9B0AEEBC}"/>
    <dgm:cxn modelId="{941CDF29-440E-41A4-B94A-9884CB93E6CA}" type="presOf" srcId="{983EB51B-65D9-4303-A4DB-08657ADC3E7D}" destId="{4E62EFB1-D049-4F4B-98E9-5BD9F39D7746}" srcOrd="0" destOrd="0" presId="urn:microsoft.com/office/officeart/2008/layout/CircleAccentTimeline"/>
    <dgm:cxn modelId="{3DC097BD-7ADE-4241-9BB9-428C1D6F725B}" type="presOf" srcId="{23036D6F-9B55-4EA4-A273-1A0CE287C0ED}" destId="{2B71805E-B186-43B9-9C7A-141B99082A66}" srcOrd="0" destOrd="0" presId="urn:microsoft.com/office/officeart/2008/layout/CircleAccentTimeline"/>
    <dgm:cxn modelId="{0590C303-B6AD-4A0F-8B21-053965F759D5}" type="presOf" srcId="{E394E551-DF21-42E3-B292-1B78EA998C92}" destId="{1E4F126C-67F9-4CD5-B1B5-FD4FB0987CF0}" srcOrd="0" destOrd="0" presId="urn:microsoft.com/office/officeart/2008/layout/CircleAccentTimeline"/>
    <dgm:cxn modelId="{1F537189-1000-4C32-A4A2-B44D0C7F29E3}" type="presOf" srcId="{CC0052BA-8709-46FF-9F34-2337F5BD440F}" destId="{C400C32E-908C-448B-8A05-7374E989B1DA}" srcOrd="0" destOrd="0" presId="urn:microsoft.com/office/officeart/2008/layout/CircleAccentTimeline"/>
    <dgm:cxn modelId="{64833364-E1A4-4586-834D-E076C9F8E051}" type="presOf" srcId="{1496F8CB-D931-46DC-ADA0-F421C7528CDC}" destId="{B5B9CF24-DC7C-46CA-A578-F9416E32573B}" srcOrd="0" destOrd="0" presId="urn:microsoft.com/office/officeart/2008/layout/CircleAccentTimeline"/>
    <dgm:cxn modelId="{3EE01E45-540C-40DA-B885-68DE00BCAA23}" srcId="{4FEDED2B-DDE6-4DC6-86C4-443CA34DEFC8}" destId="{397ACCFB-7408-4C9E-B59C-263163B4D9BF}" srcOrd="3" destOrd="0" parTransId="{B1BBE180-3C30-4A08-BF99-13D7D31AA7B8}" sibTransId="{C2BBF913-4019-4B2D-92E0-B76F9903CBE0}"/>
    <dgm:cxn modelId="{2F96A0BE-C28C-4F51-897B-CC677C371678}" srcId="{4FEDED2B-DDE6-4DC6-86C4-443CA34DEFC8}" destId="{1B69B871-6251-4097-A8EE-B03C4DD563B0}" srcOrd="4" destOrd="0" parTransId="{63A31249-5544-4F3E-AA4D-2839D91448A0}" sibTransId="{741C70C3-58F4-4BFE-9E84-607E05750DAD}"/>
    <dgm:cxn modelId="{AD846716-F548-4E19-83F4-138037F8505A}" type="presOf" srcId="{4FEDED2B-DDE6-4DC6-86C4-443CA34DEFC8}" destId="{8ECE86F0-F12F-464A-8498-1E4ECBDF28D1}" srcOrd="0" destOrd="0" presId="urn:microsoft.com/office/officeart/2008/layout/CircleAccentTimeline"/>
    <dgm:cxn modelId="{9DBD28C6-3D94-49DC-BCD3-024298D70BE3}" type="presOf" srcId="{397ACCFB-7408-4C9E-B59C-263163B4D9BF}" destId="{94FE5DEB-C571-4FE0-B807-4A3D0147F9F7}" srcOrd="0" destOrd="0" presId="urn:microsoft.com/office/officeart/2008/layout/CircleAccentTimeline"/>
    <dgm:cxn modelId="{B64F63C0-0B44-415E-8D11-1A0BDDB2886E}" type="presParOf" srcId="{8ECE86F0-F12F-464A-8498-1E4ECBDF28D1}" destId="{BA57D05F-567E-4305-A0F1-066F50AD9185}" srcOrd="0" destOrd="0" presId="urn:microsoft.com/office/officeart/2008/layout/CircleAccentTimeline"/>
    <dgm:cxn modelId="{9042C5D5-7B36-4EA9-9FA9-3E5AC17C592E}" type="presParOf" srcId="{BA57D05F-567E-4305-A0F1-066F50AD9185}" destId="{954E09C0-28D7-46D8-9AAD-6EEE06597B99}" srcOrd="0" destOrd="0" presId="urn:microsoft.com/office/officeart/2008/layout/CircleAccentTimeline"/>
    <dgm:cxn modelId="{C6699336-19D6-4582-A21D-E556B2C3FEDD}" type="presParOf" srcId="{BA57D05F-567E-4305-A0F1-066F50AD9185}" destId="{1E4F126C-67F9-4CD5-B1B5-FD4FB0987CF0}" srcOrd="1" destOrd="0" presId="urn:microsoft.com/office/officeart/2008/layout/CircleAccentTimeline"/>
    <dgm:cxn modelId="{B6DF2FE7-4645-48B7-8D45-8CF257470C9E}" type="presParOf" srcId="{BA57D05F-567E-4305-A0F1-066F50AD9185}" destId="{0EF70451-188B-4148-891C-4ABBA1C6FBC1}" srcOrd="2" destOrd="0" presId="urn:microsoft.com/office/officeart/2008/layout/CircleAccentTimeline"/>
    <dgm:cxn modelId="{DC8CACE7-B435-42A0-9186-169766A973FE}" type="presParOf" srcId="{8ECE86F0-F12F-464A-8498-1E4ECBDF28D1}" destId="{5DB4ABE8-9191-4080-BEF3-A95745FC7BAC}" srcOrd="1" destOrd="0" presId="urn:microsoft.com/office/officeart/2008/layout/CircleAccentTimeline"/>
    <dgm:cxn modelId="{C8A142CD-430D-4BCA-980B-40405A603249}" type="presParOf" srcId="{8ECE86F0-F12F-464A-8498-1E4ECBDF28D1}" destId="{0825EF33-97A6-4693-B400-5D1226B7A0C5}" srcOrd="2" destOrd="0" presId="urn:microsoft.com/office/officeart/2008/layout/CircleAccentTimeline"/>
    <dgm:cxn modelId="{452197A1-9E2D-4EF2-87F6-A6EFAE189050}" type="presParOf" srcId="{8ECE86F0-F12F-464A-8498-1E4ECBDF28D1}" destId="{70000D27-BBD7-4391-A2E1-8D1A33E8C9EE}" srcOrd="3" destOrd="0" presId="urn:microsoft.com/office/officeart/2008/layout/CircleAccentTimeline"/>
    <dgm:cxn modelId="{36DA9E72-1755-454F-8CF0-9AF4FC520E27}" type="presParOf" srcId="{70000D27-BBD7-4391-A2E1-8D1A33E8C9EE}" destId="{70E6A9CE-6A64-461D-8309-7E2D9EC90919}" srcOrd="0" destOrd="0" presId="urn:microsoft.com/office/officeart/2008/layout/CircleAccentTimeline"/>
    <dgm:cxn modelId="{5EFC1A28-14AB-4C82-BAAA-85CFA7E5931E}" type="presParOf" srcId="{70000D27-BBD7-4391-A2E1-8D1A33E8C9EE}" destId="{2C659B05-22DC-456E-B6C6-281016A2260F}" srcOrd="1" destOrd="0" presId="urn:microsoft.com/office/officeart/2008/layout/CircleAccentTimeline"/>
    <dgm:cxn modelId="{85748150-8B9F-438C-A6D8-4BAE763FE6A2}" type="presParOf" srcId="{70000D27-BBD7-4391-A2E1-8D1A33E8C9EE}" destId="{93C121C6-9D31-496C-99A0-CC4532ECB529}" srcOrd="2" destOrd="0" presId="urn:microsoft.com/office/officeart/2008/layout/CircleAccentTimeline"/>
    <dgm:cxn modelId="{D3E1EBFD-9A97-4875-9D3D-3C344C37DA76}" type="presParOf" srcId="{8ECE86F0-F12F-464A-8498-1E4ECBDF28D1}" destId="{38940921-A2C7-485D-B33D-0089737D709C}" srcOrd="4" destOrd="0" presId="urn:microsoft.com/office/officeart/2008/layout/CircleAccentTimeline"/>
    <dgm:cxn modelId="{ADE0D37E-70EA-46AE-9287-6BB3C585078C}" type="presParOf" srcId="{8ECE86F0-F12F-464A-8498-1E4ECBDF28D1}" destId="{800884E7-F8D4-4B1D-8504-E58BB53177F0}" srcOrd="5" destOrd="0" presId="urn:microsoft.com/office/officeart/2008/layout/CircleAccentTimeline"/>
    <dgm:cxn modelId="{AD61B3C3-C9A9-4477-B555-58EBF53AC4C1}" type="presParOf" srcId="{8ECE86F0-F12F-464A-8498-1E4ECBDF28D1}" destId="{A2576928-D9A1-40FB-B058-34C971D9A9B9}" srcOrd="6" destOrd="0" presId="urn:microsoft.com/office/officeart/2008/layout/CircleAccentTimeline"/>
    <dgm:cxn modelId="{4C259954-E922-434D-96ED-D6BE2ABAF028}" type="presParOf" srcId="{A2576928-D9A1-40FB-B058-34C971D9A9B9}" destId="{68E66CD8-0638-4CAB-9974-6657E0D0A162}" srcOrd="0" destOrd="0" presId="urn:microsoft.com/office/officeart/2008/layout/CircleAccentTimeline"/>
    <dgm:cxn modelId="{6391144D-CF96-490E-BE84-47B0B54C4AE2}" type="presParOf" srcId="{A2576928-D9A1-40FB-B058-34C971D9A9B9}" destId="{2B71805E-B186-43B9-9C7A-141B99082A66}" srcOrd="1" destOrd="0" presId="urn:microsoft.com/office/officeart/2008/layout/CircleAccentTimeline"/>
    <dgm:cxn modelId="{B416BEF2-0FD3-4C28-9E15-8ADA9524E6E1}" type="presParOf" srcId="{A2576928-D9A1-40FB-B058-34C971D9A9B9}" destId="{AC87EC7D-F54B-43D4-8B8E-88B7887B368B}" srcOrd="2" destOrd="0" presId="urn:microsoft.com/office/officeart/2008/layout/CircleAccentTimeline"/>
    <dgm:cxn modelId="{52ABD249-0D3A-4953-A2D3-4B9A84D1B803}" type="presParOf" srcId="{8ECE86F0-F12F-464A-8498-1E4ECBDF28D1}" destId="{7EEE7898-1A48-4E53-A7DF-A282B3EE7873}" srcOrd="7" destOrd="0" presId="urn:microsoft.com/office/officeart/2008/layout/CircleAccentTimeline"/>
    <dgm:cxn modelId="{241359DA-934F-4021-A2C5-D8C104228F25}" type="presParOf" srcId="{8ECE86F0-F12F-464A-8498-1E4ECBDF28D1}" destId="{BB11107D-DF71-43D4-BAFA-E4F31D44F1FD}" srcOrd="8" destOrd="0" presId="urn:microsoft.com/office/officeart/2008/layout/CircleAccentTimeline"/>
    <dgm:cxn modelId="{795B05DA-42EF-49D8-A196-04345FEEE75A}" type="presParOf" srcId="{8ECE86F0-F12F-464A-8498-1E4ECBDF28D1}" destId="{38DDB9E3-B83D-4F08-BA25-83D9E1FD6D5C}" srcOrd="9" destOrd="0" presId="urn:microsoft.com/office/officeart/2008/layout/CircleAccentTimeline"/>
    <dgm:cxn modelId="{DE7BBD97-A40F-4F18-8B1F-D4446AF9CD4F}" type="presParOf" srcId="{38DDB9E3-B83D-4F08-BA25-83D9E1FD6D5C}" destId="{D90500A8-1B28-49F4-8D68-7CDB23841400}" srcOrd="0" destOrd="0" presId="urn:microsoft.com/office/officeart/2008/layout/CircleAccentTimeline"/>
    <dgm:cxn modelId="{AA6B4EBB-DA1E-4848-A9B2-577C0E543862}" type="presParOf" srcId="{38DDB9E3-B83D-4F08-BA25-83D9E1FD6D5C}" destId="{94FE5DEB-C571-4FE0-B807-4A3D0147F9F7}" srcOrd="1" destOrd="0" presId="urn:microsoft.com/office/officeart/2008/layout/CircleAccentTimeline"/>
    <dgm:cxn modelId="{9E4342FF-7321-4F30-8C66-BAA0E1330A75}" type="presParOf" srcId="{38DDB9E3-B83D-4F08-BA25-83D9E1FD6D5C}" destId="{9D347147-B610-4372-A9CC-1A1212BCA321}" srcOrd="2" destOrd="0" presId="urn:microsoft.com/office/officeart/2008/layout/CircleAccentTimeline"/>
    <dgm:cxn modelId="{782186D6-31B7-40F4-841C-D2C0DE0E3E46}" type="presParOf" srcId="{8ECE86F0-F12F-464A-8498-1E4ECBDF28D1}" destId="{C20B109D-38EF-4733-8554-11322C5EC4AB}" srcOrd="10" destOrd="0" presId="urn:microsoft.com/office/officeart/2008/layout/CircleAccentTimeline"/>
    <dgm:cxn modelId="{9C2C30DA-23B2-49F8-BD08-03B76838BB2D}" type="presParOf" srcId="{8ECE86F0-F12F-464A-8498-1E4ECBDF28D1}" destId="{C144372D-A751-4109-BB2C-9BFE9CEEB776}" srcOrd="11" destOrd="0" presId="urn:microsoft.com/office/officeart/2008/layout/CircleAccentTimeline"/>
    <dgm:cxn modelId="{448A9056-F653-4B81-B2D9-1183C4F76ED9}" type="presParOf" srcId="{8ECE86F0-F12F-464A-8498-1E4ECBDF28D1}" destId="{38CC3571-B9D2-44EF-A27E-AB05F166F0FC}" srcOrd="12" destOrd="0" presId="urn:microsoft.com/office/officeart/2008/layout/CircleAccentTimeline"/>
    <dgm:cxn modelId="{941C0504-F535-4400-89D3-4BE832C6125A}" type="presParOf" srcId="{38CC3571-B9D2-44EF-A27E-AB05F166F0FC}" destId="{D644A729-787D-43A7-A563-2A46E161137F}" srcOrd="0" destOrd="0" presId="urn:microsoft.com/office/officeart/2008/layout/CircleAccentTimeline"/>
    <dgm:cxn modelId="{2274A6B6-1F9A-4C4D-84EF-351E9410BBB4}" type="presParOf" srcId="{38CC3571-B9D2-44EF-A27E-AB05F166F0FC}" destId="{97168A1B-B392-4BAB-80C6-37E0C5E54270}" srcOrd="1" destOrd="0" presId="urn:microsoft.com/office/officeart/2008/layout/CircleAccentTimeline"/>
    <dgm:cxn modelId="{F6C58A09-CD54-4456-9357-29D2EDFD3194}" type="presParOf" srcId="{38CC3571-B9D2-44EF-A27E-AB05F166F0FC}" destId="{7BD440F5-07FD-4641-A933-77802273D7D0}" srcOrd="2" destOrd="0" presId="urn:microsoft.com/office/officeart/2008/layout/CircleAccentTimeline"/>
    <dgm:cxn modelId="{AE810408-F68C-4522-8FAD-34C115EC2607}" type="presParOf" srcId="{8ECE86F0-F12F-464A-8498-1E4ECBDF28D1}" destId="{5EDF2E4B-29B4-43F4-B312-74CF52AACD4A}" srcOrd="13" destOrd="0" presId="urn:microsoft.com/office/officeart/2008/layout/CircleAccentTimeline"/>
    <dgm:cxn modelId="{B9B37504-D7D9-4666-B3CA-3A4BDA54EC60}" type="presParOf" srcId="{8ECE86F0-F12F-464A-8498-1E4ECBDF28D1}" destId="{815C47FB-474A-47CC-9E1A-36502AD598E2}" srcOrd="14" destOrd="0" presId="urn:microsoft.com/office/officeart/2008/layout/CircleAccentTimeline"/>
    <dgm:cxn modelId="{EDB942EA-836B-4962-9170-D32F6CAA7932}" type="presParOf" srcId="{8ECE86F0-F12F-464A-8498-1E4ECBDF28D1}" destId="{E9D1D443-8AC5-4932-AEA1-157A0CB880BF}" srcOrd="15" destOrd="0" presId="urn:microsoft.com/office/officeart/2008/layout/CircleAccentTimeline"/>
    <dgm:cxn modelId="{82E3F0C7-7490-411F-A385-C73BCDB1C8EE}" type="presParOf" srcId="{E9D1D443-8AC5-4932-AEA1-157A0CB880BF}" destId="{DFE1CB37-FA7E-4A4B-926C-597B4515A77F}" srcOrd="0" destOrd="0" presId="urn:microsoft.com/office/officeart/2008/layout/CircleAccentTimeline"/>
    <dgm:cxn modelId="{A0655CE6-9FE1-4CCB-8060-A7E64465D916}" type="presParOf" srcId="{E9D1D443-8AC5-4932-AEA1-157A0CB880BF}" destId="{B5B9CF24-DC7C-46CA-A578-F9416E32573B}" srcOrd="1" destOrd="0" presId="urn:microsoft.com/office/officeart/2008/layout/CircleAccentTimeline"/>
    <dgm:cxn modelId="{C841C31E-099B-455F-9EE9-268BBC4C905D}" type="presParOf" srcId="{E9D1D443-8AC5-4932-AEA1-157A0CB880BF}" destId="{13711E9F-EB23-4964-90CF-941F30F9C805}" srcOrd="2" destOrd="0" presId="urn:microsoft.com/office/officeart/2008/layout/CircleAccentTimeline"/>
    <dgm:cxn modelId="{19AB1021-8FD5-43D7-BF9E-ED5A158FBE0B}" type="presParOf" srcId="{8ECE86F0-F12F-464A-8498-1E4ECBDF28D1}" destId="{D2EDD547-4791-47DF-A971-27C23C370EB4}" srcOrd="16" destOrd="0" presId="urn:microsoft.com/office/officeart/2008/layout/CircleAccentTimeline"/>
    <dgm:cxn modelId="{23990507-389A-49C3-81FC-B0A77C5F5E02}" type="presParOf" srcId="{8ECE86F0-F12F-464A-8498-1E4ECBDF28D1}" destId="{71E68E51-982F-447A-8665-8DA919F171C5}" srcOrd="17" destOrd="0" presId="urn:microsoft.com/office/officeart/2008/layout/CircleAccentTimeline"/>
    <dgm:cxn modelId="{EB6300B0-22E4-43F3-938E-3832D55A0ED8}" type="presParOf" srcId="{8ECE86F0-F12F-464A-8498-1E4ECBDF28D1}" destId="{F51E0F3B-AA80-4FF8-ADCD-4DEF0F80DA89}" srcOrd="18" destOrd="0" presId="urn:microsoft.com/office/officeart/2008/layout/CircleAccentTimeline"/>
    <dgm:cxn modelId="{64680C61-0E39-42AC-87BF-75E907A796F9}" type="presParOf" srcId="{F51E0F3B-AA80-4FF8-ADCD-4DEF0F80DA89}" destId="{3A767389-B357-4CAA-91A1-E53D5EEDD641}" srcOrd="0" destOrd="0" presId="urn:microsoft.com/office/officeart/2008/layout/CircleAccentTimeline"/>
    <dgm:cxn modelId="{793EAB15-EB89-4B81-8917-4576ECF0AA9D}" type="presParOf" srcId="{F51E0F3B-AA80-4FF8-ADCD-4DEF0F80DA89}" destId="{3F8CB8F3-1548-4449-A922-E8164006DE70}" srcOrd="1" destOrd="0" presId="urn:microsoft.com/office/officeart/2008/layout/CircleAccentTimeline"/>
    <dgm:cxn modelId="{6A400CED-D5A0-4F06-AFB9-87D8D1B1925B}" type="presParOf" srcId="{F51E0F3B-AA80-4FF8-ADCD-4DEF0F80DA89}" destId="{705BF468-AA73-4C19-AB56-3ACDC7ED7DD0}" srcOrd="2" destOrd="0" presId="urn:microsoft.com/office/officeart/2008/layout/CircleAccentTimeline"/>
    <dgm:cxn modelId="{AAA51673-D146-4CEE-852B-D3BB169E6B8B}" type="presParOf" srcId="{8ECE86F0-F12F-464A-8498-1E4ECBDF28D1}" destId="{36C45B03-23C1-440B-9D55-D553F0B77E4D}" srcOrd="19" destOrd="0" presId="urn:microsoft.com/office/officeart/2008/layout/CircleAccentTimeline"/>
    <dgm:cxn modelId="{7E4BA464-DC57-4A9C-81E7-D727885A5162}" type="presParOf" srcId="{8ECE86F0-F12F-464A-8498-1E4ECBDF28D1}" destId="{F64051BC-7619-4152-B9D3-6DE71CA9D1B5}" srcOrd="20" destOrd="0" presId="urn:microsoft.com/office/officeart/2008/layout/CircleAccentTimeline"/>
    <dgm:cxn modelId="{5F949FA0-EFF8-4DF4-8E5E-53DDCB3C6804}" type="presParOf" srcId="{8ECE86F0-F12F-464A-8498-1E4ECBDF28D1}" destId="{DE61417B-F6FA-4F0C-B78E-BCC50A5FEE5B}" srcOrd="21" destOrd="0" presId="urn:microsoft.com/office/officeart/2008/layout/CircleAccentTimeline"/>
    <dgm:cxn modelId="{C0E2F19D-3C99-4F86-9592-7D28F15AEEE1}" type="presParOf" srcId="{DE61417B-F6FA-4F0C-B78E-BCC50A5FEE5B}" destId="{FBEB55FE-C2E6-4088-BEF4-12935518486F}" srcOrd="0" destOrd="0" presId="urn:microsoft.com/office/officeart/2008/layout/CircleAccentTimeline"/>
    <dgm:cxn modelId="{42382281-DB7F-459A-A935-51371120CCF1}" type="presParOf" srcId="{DE61417B-F6FA-4F0C-B78E-BCC50A5FEE5B}" destId="{C400C32E-908C-448B-8A05-7374E989B1DA}" srcOrd="1" destOrd="0" presId="urn:microsoft.com/office/officeart/2008/layout/CircleAccentTimeline"/>
    <dgm:cxn modelId="{CA88F5A5-FFE4-4DD3-8784-ADB6B268BDF8}" type="presParOf" srcId="{DE61417B-F6FA-4F0C-B78E-BCC50A5FEE5B}" destId="{CA815D17-7DA6-4DC2-9899-941C82F0AE3C}" srcOrd="2" destOrd="0" presId="urn:microsoft.com/office/officeart/2008/layout/CircleAccentTimeline"/>
    <dgm:cxn modelId="{D0CF10E6-18D1-41F7-B045-2262867043E6}" type="presParOf" srcId="{8ECE86F0-F12F-464A-8498-1E4ECBDF28D1}" destId="{4169AB90-43AF-4FD5-BA84-9707340136CD}" srcOrd="22" destOrd="0" presId="urn:microsoft.com/office/officeart/2008/layout/CircleAccentTimeline"/>
    <dgm:cxn modelId="{2EC53190-F724-4290-B11D-4D6B28927B72}" type="presParOf" srcId="{8ECE86F0-F12F-464A-8498-1E4ECBDF28D1}" destId="{382DE4D9-42FB-46DA-B08E-709169922DBC}" srcOrd="23" destOrd="0" presId="urn:microsoft.com/office/officeart/2008/layout/CircleAccentTimeline"/>
    <dgm:cxn modelId="{451A3731-5E1B-422A-85A7-DCC5D9EEDD0E}" type="presParOf" srcId="{8ECE86F0-F12F-464A-8498-1E4ECBDF28D1}" destId="{A44DA6E2-61AF-4DFE-B01E-D59900B8730F}" srcOrd="24" destOrd="0" presId="urn:microsoft.com/office/officeart/2008/layout/CircleAccentTimeline"/>
    <dgm:cxn modelId="{1D54FE67-D881-4110-9586-532355F235C9}" type="presParOf" srcId="{A44DA6E2-61AF-4DFE-B01E-D59900B8730F}" destId="{AAB2BC90-E82F-43B0-9D78-682799DC065E}" srcOrd="0" destOrd="0" presId="urn:microsoft.com/office/officeart/2008/layout/CircleAccentTimeline"/>
    <dgm:cxn modelId="{EBC8695E-73D3-487B-BA5D-B2DA9FF77592}" type="presParOf" srcId="{A44DA6E2-61AF-4DFE-B01E-D59900B8730F}" destId="{4E62EFB1-D049-4F4B-98E9-5BD9F39D7746}" srcOrd="1" destOrd="0" presId="urn:microsoft.com/office/officeart/2008/layout/CircleAccentTimeline"/>
    <dgm:cxn modelId="{1998092D-84A5-436B-8EFB-CCAA0939878F}" type="presParOf" srcId="{A44DA6E2-61AF-4DFE-B01E-D59900B8730F}" destId="{E1FE4229-6658-42EE-8B29-EFC684A2FA47}" srcOrd="2" destOrd="0" presId="urn:microsoft.com/office/officeart/2008/layout/CircleAccentTimeline"/>
    <dgm:cxn modelId="{E3733C83-65AA-432D-AF09-7A51961537B6}" type="presParOf" srcId="{8ECE86F0-F12F-464A-8498-1E4ECBDF28D1}" destId="{E6E7D941-90F3-4AEF-B1E0-527DE830AB6C}" srcOrd="25" destOrd="0" presId="urn:microsoft.com/office/officeart/2008/layout/CircleAccentTimeline"/>
    <dgm:cxn modelId="{B5BA8FD9-7E34-43DF-A4EE-1EFDDA7367DD}" type="presParOf" srcId="{8ECE86F0-F12F-464A-8498-1E4ECBDF28D1}" destId="{EDCF78E0-5AD7-4853-9127-BCD564CD67B4}" srcOrd="26" destOrd="0" presId="urn:microsoft.com/office/officeart/2008/layout/CircleAccent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48ABC4-7084-4334-B941-415C74D9BD40}"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nl-BE"/>
        </a:p>
      </dgm:t>
    </dgm:pt>
    <dgm:pt modelId="{89F06589-66DD-4660-8833-54880D506650}">
      <dgm:prSet phldrT="[Tekst]"/>
      <dgm:spPr/>
      <dgm:t>
        <a:bodyPr/>
        <a:lstStyle/>
        <a:p>
          <a:r>
            <a:rPr lang="el-GR" dirty="0" smtClean="0"/>
            <a:t>καταλλάσσω</a:t>
          </a:r>
          <a:r>
            <a:rPr lang="nl-BE" dirty="0" smtClean="0"/>
            <a:t>/</a:t>
          </a:r>
          <a:r>
            <a:rPr lang="nl-BE" i="1" dirty="0" err="1" smtClean="0"/>
            <a:t>katallassō</a:t>
          </a:r>
          <a:endParaRPr lang="nl-BE" dirty="0"/>
        </a:p>
      </dgm:t>
    </dgm:pt>
    <dgm:pt modelId="{DDE68037-B150-418E-A86D-08D0FDF2C583}" type="parTrans" cxnId="{8D2CFA21-AF5D-4529-903F-032097AE14F5}">
      <dgm:prSet/>
      <dgm:spPr/>
      <dgm:t>
        <a:bodyPr/>
        <a:lstStyle/>
        <a:p>
          <a:endParaRPr lang="nl-BE"/>
        </a:p>
      </dgm:t>
    </dgm:pt>
    <dgm:pt modelId="{56309AE9-29C7-4217-B6C5-9C7D7BA2E4CD}" type="sibTrans" cxnId="{8D2CFA21-AF5D-4529-903F-032097AE14F5}">
      <dgm:prSet/>
      <dgm:spPr/>
      <dgm:t>
        <a:bodyPr/>
        <a:lstStyle/>
        <a:p>
          <a:endParaRPr lang="nl-BE"/>
        </a:p>
      </dgm:t>
    </dgm:pt>
    <dgm:pt modelId="{904FC27C-FF09-4BD7-B08C-F48FC154E66D}">
      <dgm:prSet phldrT="[Tekst]"/>
      <dgm:spPr/>
      <dgm:t>
        <a:bodyPr/>
        <a:lstStyle/>
        <a:p>
          <a:r>
            <a:rPr lang="el-GR" dirty="0" smtClean="0"/>
            <a:t>ἱλάσκομαι</a:t>
          </a:r>
          <a:r>
            <a:rPr lang="nl-BE" dirty="0" smtClean="0"/>
            <a:t>/</a:t>
          </a:r>
          <a:r>
            <a:rPr lang="nl-BE" i="1" dirty="0" err="1" smtClean="0"/>
            <a:t>hilaskomai</a:t>
          </a:r>
          <a:endParaRPr lang="nl-BE" dirty="0"/>
        </a:p>
      </dgm:t>
    </dgm:pt>
    <dgm:pt modelId="{EB237E4C-135C-439A-B6CA-0B09ECCB711A}" type="parTrans" cxnId="{76058414-FC91-4594-9C46-8229E7E88B7F}">
      <dgm:prSet/>
      <dgm:spPr/>
      <dgm:t>
        <a:bodyPr/>
        <a:lstStyle/>
        <a:p>
          <a:endParaRPr lang="nl-BE"/>
        </a:p>
      </dgm:t>
    </dgm:pt>
    <dgm:pt modelId="{6D41AB96-0835-42BE-8311-BD148F13AD89}" type="sibTrans" cxnId="{76058414-FC91-4594-9C46-8229E7E88B7F}">
      <dgm:prSet/>
      <dgm:spPr/>
      <dgm:t>
        <a:bodyPr/>
        <a:lstStyle/>
        <a:p>
          <a:endParaRPr lang="nl-BE"/>
        </a:p>
      </dgm:t>
    </dgm:pt>
    <dgm:pt modelId="{631D815B-9932-40C0-A79D-F89E421BF92F}">
      <dgm:prSet phldrT="[Tekst]"/>
      <dgm:spPr/>
      <dgm:t>
        <a:bodyPr/>
        <a:lstStyle/>
        <a:p>
          <a:r>
            <a:rPr lang="nl-BE" dirty="0" smtClean="0"/>
            <a:t>Latijn: </a:t>
          </a:r>
          <a:r>
            <a:rPr lang="nl-BE" dirty="0" err="1" smtClean="0"/>
            <a:t>Reconciliatio</a:t>
          </a:r>
          <a:endParaRPr lang="nl-BE" dirty="0"/>
        </a:p>
      </dgm:t>
    </dgm:pt>
    <dgm:pt modelId="{6FDEF30C-0E16-4697-BA83-993813721D52}" type="parTrans" cxnId="{A903244B-9204-4666-BAD3-525B50829E8D}">
      <dgm:prSet/>
      <dgm:spPr/>
      <dgm:t>
        <a:bodyPr/>
        <a:lstStyle/>
        <a:p>
          <a:endParaRPr lang="nl-BE"/>
        </a:p>
      </dgm:t>
    </dgm:pt>
    <dgm:pt modelId="{3DCB8AE4-4ED0-40F9-965A-DF72167AB7C4}" type="sibTrans" cxnId="{A903244B-9204-4666-BAD3-525B50829E8D}">
      <dgm:prSet/>
      <dgm:spPr/>
      <dgm:t>
        <a:bodyPr/>
        <a:lstStyle/>
        <a:p>
          <a:endParaRPr lang="nl-BE"/>
        </a:p>
      </dgm:t>
    </dgm:pt>
    <dgm:pt modelId="{B8ED9D0A-FC1D-4F02-8177-AE2A42D2FB75}">
      <dgm:prSet phldrT="[Tekst]"/>
      <dgm:spPr/>
      <dgm:t>
        <a:bodyPr/>
        <a:lstStyle/>
        <a:p>
          <a:r>
            <a:rPr lang="nl-BE" dirty="0" smtClean="0"/>
            <a:t>Latijn: </a:t>
          </a:r>
          <a:r>
            <a:rPr lang="nl-BE" dirty="0" err="1" smtClean="0"/>
            <a:t>Expiatio</a:t>
          </a:r>
          <a:endParaRPr lang="nl-BE" dirty="0"/>
        </a:p>
      </dgm:t>
    </dgm:pt>
    <dgm:pt modelId="{522FD655-E94B-4D60-B3D4-ADA01EA2E59F}" type="parTrans" cxnId="{D12CCA32-B8CF-40D6-A22F-4F3B5F12C86C}">
      <dgm:prSet/>
      <dgm:spPr/>
      <dgm:t>
        <a:bodyPr/>
        <a:lstStyle/>
        <a:p>
          <a:endParaRPr lang="nl-BE"/>
        </a:p>
      </dgm:t>
    </dgm:pt>
    <dgm:pt modelId="{31501D2F-00B5-4259-A6F6-4F9F91F8F756}" type="sibTrans" cxnId="{D12CCA32-B8CF-40D6-A22F-4F3B5F12C86C}">
      <dgm:prSet/>
      <dgm:spPr/>
      <dgm:t>
        <a:bodyPr/>
        <a:lstStyle/>
        <a:p>
          <a:endParaRPr lang="nl-BE"/>
        </a:p>
      </dgm:t>
    </dgm:pt>
    <dgm:pt modelId="{B5F03FC2-82D7-4219-8A57-EDC4A76F4644}">
      <dgm:prSet phldrT="[Tekst]"/>
      <dgm:spPr/>
      <dgm:t>
        <a:bodyPr/>
        <a:lstStyle/>
        <a:p>
          <a:r>
            <a:rPr lang="nl-BE" dirty="0" smtClean="0"/>
            <a:t>Engels: </a:t>
          </a:r>
          <a:r>
            <a:rPr lang="nl-BE" dirty="0" err="1" smtClean="0"/>
            <a:t>Propitiation</a:t>
          </a:r>
          <a:endParaRPr lang="nl-BE" dirty="0"/>
        </a:p>
      </dgm:t>
    </dgm:pt>
    <dgm:pt modelId="{2C9EC730-81BB-4F3D-A0BB-7185185E3AD6}" type="parTrans" cxnId="{1262F61F-4FEB-445B-B753-43CF77D6E1BC}">
      <dgm:prSet/>
      <dgm:spPr/>
      <dgm:t>
        <a:bodyPr/>
        <a:lstStyle/>
        <a:p>
          <a:endParaRPr lang="nl-BE"/>
        </a:p>
      </dgm:t>
    </dgm:pt>
    <dgm:pt modelId="{8916704A-AA6E-4BF4-9163-686713EABC56}" type="sibTrans" cxnId="{1262F61F-4FEB-445B-B753-43CF77D6E1BC}">
      <dgm:prSet/>
      <dgm:spPr/>
      <dgm:t>
        <a:bodyPr/>
        <a:lstStyle/>
        <a:p>
          <a:endParaRPr lang="nl-BE"/>
        </a:p>
      </dgm:t>
    </dgm:pt>
    <dgm:pt modelId="{AC9C4721-8D85-4DDE-AF3C-7740815E05F0}">
      <dgm:prSet phldrT="[Tekst]"/>
      <dgm:spPr/>
      <dgm:t>
        <a:bodyPr/>
        <a:lstStyle/>
        <a:p>
          <a:r>
            <a:rPr lang="nl-BE" dirty="0" smtClean="0"/>
            <a:t>Duits: </a:t>
          </a:r>
          <a:r>
            <a:rPr lang="nl-BE" dirty="0" err="1" smtClean="0"/>
            <a:t>Sühnung</a:t>
          </a:r>
          <a:endParaRPr lang="nl-BE" dirty="0"/>
        </a:p>
      </dgm:t>
    </dgm:pt>
    <dgm:pt modelId="{9403F992-C4F4-438F-83B3-BABE10ECC1C6}" type="parTrans" cxnId="{473E3B07-0E62-42D3-ACB8-D49159E82C5A}">
      <dgm:prSet/>
      <dgm:spPr/>
      <dgm:t>
        <a:bodyPr/>
        <a:lstStyle/>
        <a:p>
          <a:endParaRPr lang="nl-BE"/>
        </a:p>
      </dgm:t>
    </dgm:pt>
    <dgm:pt modelId="{256C51B2-4B73-4BDC-A090-3FE21FE5A5FD}" type="sibTrans" cxnId="{473E3B07-0E62-42D3-ACB8-D49159E82C5A}">
      <dgm:prSet/>
      <dgm:spPr/>
      <dgm:t>
        <a:bodyPr/>
        <a:lstStyle/>
        <a:p>
          <a:endParaRPr lang="nl-BE"/>
        </a:p>
      </dgm:t>
    </dgm:pt>
    <dgm:pt modelId="{923770BE-9E9E-44DA-B6E4-71E06D03BE32}">
      <dgm:prSet phldrT="[Tekst]"/>
      <dgm:spPr/>
      <dgm:t>
        <a:bodyPr/>
        <a:lstStyle/>
        <a:p>
          <a:r>
            <a:rPr lang="nl-BE" dirty="0" smtClean="0"/>
            <a:t>Engels: </a:t>
          </a:r>
          <a:r>
            <a:rPr lang="nl-BE" dirty="0" err="1" smtClean="0"/>
            <a:t>Reconciliation</a:t>
          </a:r>
          <a:endParaRPr lang="nl-BE" dirty="0"/>
        </a:p>
      </dgm:t>
    </dgm:pt>
    <dgm:pt modelId="{FE151AC5-1718-4BC7-982C-16F716764CC2}" type="parTrans" cxnId="{CC2B3E9E-B602-4EC8-AD8D-F6EF1F2A0A9A}">
      <dgm:prSet/>
      <dgm:spPr/>
      <dgm:t>
        <a:bodyPr/>
        <a:lstStyle/>
        <a:p>
          <a:endParaRPr lang="nl-BE"/>
        </a:p>
      </dgm:t>
    </dgm:pt>
    <dgm:pt modelId="{ED943B51-380F-4859-AB7F-AFE2CD53B06A}" type="sibTrans" cxnId="{CC2B3E9E-B602-4EC8-AD8D-F6EF1F2A0A9A}">
      <dgm:prSet/>
      <dgm:spPr/>
      <dgm:t>
        <a:bodyPr/>
        <a:lstStyle/>
        <a:p>
          <a:endParaRPr lang="nl-BE"/>
        </a:p>
      </dgm:t>
    </dgm:pt>
    <dgm:pt modelId="{2091E793-CB66-42E2-B48A-8CD85C7AA6FF}">
      <dgm:prSet phldrT="[Tekst]"/>
      <dgm:spPr/>
      <dgm:t>
        <a:bodyPr/>
        <a:lstStyle/>
        <a:p>
          <a:r>
            <a:rPr lang="nl-BE" dirty="0" smtClean="0"/>
            <a:t>Duits: </a:t>
          </a:r>
          <a:r>
            <a:rPr lang="nl-BE" dirty="0" err="1" smtClean="0"/>
            <a:t>Versöhnung</a:t>
          </a:r>
          <a:endParaRPr lang="nl-BE" dirty="0"/>
        </a:p>
      </dgm:t>
    </dgm:pt>
    <dgm:pt modelId="{237AF8F8-AE21-4CE7-A552-4F50E570EAAA}" type="parTrans" cxnId="{0C36857F-B33C-400B-864E-2851626516D3}">
      <dgm:prSet/>
      <dgm:spPr/>
      <dgm:t>
        <a:bodyPr/>
        <a:lstStyle/>
        <a:p>
          <a:endParaRPr lang="nl-BE"/>
        </a:p>
      </dgm:t>
    </dgm:pt>
    <dgm:pt modelId="{4A30FED3-4489-4C2B-BAA7-5FC1A9594B83}" type="sibTrans" cxnId="{0C36857F-B33C-400B-864E-2851626516D3}">
      <dgm:prSet/>
      <dgm:spPr/>
      <dgm:t>
        <a:bodyPr/>
        <a:lstStyle/>
        <a:p>
          <a:endParaRPr lang="nl-BE"/>
        </a:p>
      </dgm:t>
    </dgm:pt>
    <dgm:pt modelId="{31ED8D4E-1D71-4A54-9D58-17815842596C}" type="pres">
      <dgm:prSet presAssocID="{1448ABC4-7084-4334-B941-415C74D9BD40}" presName="Name0" presStyleCnt="0">
        <dgm:presLayoutVars>
          <dgm:dir/>
          <dgm:animLvl val="lvl"/>
          <dgm:resizeHandles val="exact"/>
        </dgm:presLayoutVars>
      </dgm:prSet>
      <dgm:spPr/>
      <dgm:t>
        <a:bodyPr/>
        <a:lstStyle/>
        <a:p>
          <a:endParaRPr lang="nl-BE"/>
        </a:p>
      </dgm:t>
    </dgm:pt>
    <dgm:pt modelId="{51E57891-F9CE-4317-8671-84CB326458F4}" type="pres">
      <dgm:prSet presAssocID="{89F06589-66DD-4660-8833-54880D506650}" presName="composite" presStyleCnt="0"/>
      <dgm:spPr/>
    </dgm:pt>
    <dgm:pt modelId="{E1B8C109-D5D2-4441-A72B-F82B4B39495A}" type="pres">
      <dgm:prSet presAssocID="{89F06589-66DD-4660-8833-54880D506650}" presName="parTx" presStyleLbl="alignNode1" presStyleIdx="0" presStyleCnt="2">
        <dgm:presLayoutVars>
          <dgm:chMax val="0"/>
          <dgm:chPref val="0"/>
          <dgm:bulletEnabled val="1"/>
        </dgm:presLayoutVars>
      </dgm:prSet>
      <dgm:spPr/>
      <dgm:t>
        <a:bodyPr/>
        <a:lstStyle/>
        <a:p>
          <a:endParaRPr lang="nl-BE"/>
        </a:p>
      </dgm:t>
    </dgm:pt>
    <dgm:pt modelId="{91E1852A-F65F-4491-916C-94FE6C134B4C}" type="pres">
      <dgm:prSet presAssocID="{89F06589-66DD-4660-8833-54880D506650}" presName="desTx" presStyleLbl="alignAccFollowNode1" presStyleIdx="0" presStyleCnt="2">
        <dgm:presLayoutVars>
          <dgm:bulletEnabled val="1"/>
        </dgm:presLayoutVars>
      </dgm:prSet>
      <dgm:spPr/>
      <dgm:t>
        <a:bodyPr/>
        <a:lstStyle/>
        <a:p>
          <a:endParaRPr lang="nl-BE"/>
        </a:p>
      </dgm:t>
    </dgm:pt>
    <dgm:pt modelId="{63C51444-E0BA-4E02-8852-A2D82F714528}" type="pres">
      <dgm:prSet presAssocID="{56309AE9-29C7-4217-B6C5-9C7D7BA2E4CD}" presName="space" presStyleCnt="0"/>
      <dgm:spPr/>
    </dgm:pt>
    <dgm:pt modelId="{E3C63E0D-B734-43F8-97A3-A4A6F6C3D7FC}" type="pres">
      <dgm:prSet presAssocID="{904FC27C-FF09-4BD7-B08C-F48FC154E66D}" presName="composite" presStyleCnt="0"/>
      <dgm:spPr/>
    </dgm:pt>
    <dgm:pt modelId="{C0F8C4A1-843F-4510-A583-C70DE1251A65}" type="pres">
      <dgm:prSet presAssocID="{904FC27C-FF09-4BD7-B08C-F48FC154E66D}" presName="parTx" presStyleLbl="alignNode1" presStyleIdx="1" presStyleCnt="2">
        <dgm:presLayoutVars>
          <dgm:chMax val="0"/>
          <dgm:chPref val="0"/>
          <dgm:bulletEnabled val="1"/>
        </dgm:presLayoutVars>
      </dgm:prSet>
      <dgm:spPr/>
      <dgm:t>
        <a:bodyPr/>
        <a:lstStyle/>
        <a:p>
          <a:endParaRPr lang="nl-BE"/>
        </a:p>
      </dgm:t>
    </dgm:pt>
    <dgm:pt modelId="{DDD9E5C8-F5B0-4C8D-8874-9FEE135CA5BC}" type="pres">
      <dgm:prSet presAssocID="{904FC27C-FF09-4BD7-B08C-F48FC154E66D}" presName="desTx" presStyleLbl="alignAccFollowNode1" presStyleIdx="1" presStyleCnt="2">
        <dgm:presLayoutVars>
          <dgm:bulletEnabled val="1"/>
        </dgm:presLayoutVars>
      </dgm:prSet>
      <dgm:spPr/>
      <dgm:t>
        <a:bodyPr/>
        <a:lstStyle/>
        <a:p>
          <a:endParaRPr lang="nl-BE"/>
        </a:p>
      </dgm:t>
    </dgm:pt>
  </dgm:ptLst>
  <dgm:cxnLst>
    <dgm:cxn modelId="{8D2CFA21-AF5D-4529-903F-032097AE14F5}" srcId="{1448ABC4-7084-4334-B941-415C74D9BD40}" destId="{89F06589-66DD-4660-8833-54880D506650}" srcOrd="0" destOrd="0" parTransId="{DDE68037-B150-418E-A86D-08D0FDF2C583}" sibTransId="{56309AE9-29C7-4217-B6C5-9C7D7BA2E4CD}"/>
    <dgm:cxn modelId="{8F44F319-7C7B-4005-A71E-626CB7F29026}" type="presOf" srcId="{89F06589-66DD-4660-8833-54880D506650}" destId="{E1B8C109-D5D2-4441-A72B-F82B4B39495A}" srcOrd="0" destOrd="0" presId="urn:microsoft.com/office/officeart/2005/8/layout/hList1"/>
    <dgm:cxn modelId="{1262F61F-4FEB-445B-B753-43CF77D6E1BC}" srcId="{904FC27C-FF09-4BD7-B08C-F48FC154E66D}" destId="{B5F03FC2-82D7-4219-8A57-EDC4A76F4644}" srcOrd="1" destOrd="0" parTransId="{2C9EC730-81BB-4F3D-A0BB-7185185E3AD6}" sibTransId="{8916704A-AA6E-4BF4-9163-686713EABC56}"/>
    <dgm:cxn modelId="{3FE5701F-885B-429F-B89A-BB90BCF9B1A8}" type="presOf" srcId="{AC9C4721-8D85-4DDE-AF3C-7740815E05F0}" destId="{DDD9E5C8-F5B0-4C8D-8874-9FEE135CA5BC}" srcOrd="0" destOrd="2" presId="urn:microsoft.com/office/officeart/2005/8/layout/hList1"/>
    <dgm:cxn modelId="{7E0249A8-A0D6-42F7-9A0A-045582FAB6CF}" type="presOf" srcId="{631D815B-9932-40C0-A79D-F89E421BF92F}" destId="{91E1852A-F65F-4491-916C-94FE6C134B4C}" srcOrd="0" destOrd="0" presId="urn:microsoft.com/office/officeart/2005/8/layout/hList1"/>
    <dgm:cxn modelId="{63AB7059-481F-44AA-A75E-ECA6F69DE2DA}" type="presOf" srcId="{904FC27C-FF09-4BD7-B08C-F48FC154E66D}" destId="{C0F8C4A1-843F-4510-A583-C70DE1251A65}" srcOrd="0" destOrd="0" presId="urn:microsoft.com/office/officeart/2005/8/layout/hList1"/>
    <dgm:cxn modelId="{63C17435-E005-4EB0-AE9F-D9D19F8BCD6B}" type="presOf" srcId="{B5F03FC2-82D7-4219-8A57-EDC4A76F4644}" destId="{DDD9E5C8-F5B0-4C8D-8874-9FEE135CA5BC}" srcOrd="0" destOrd="1" presId="urn:microsoft.com/office/officeart/2005/8/layout/hList1"/>
    <dgm:cxn modelId="{0C36857F-B33C-400B-864E-2851626516D3}" srcId="{89F06589-66DD-4660-8833-54880D506650}" destId="{2091E793-CB66-42E2-B48A-8CD85C7AA6FF}" srcOrd="2" destOrd="0" parTransId="{237AF8F8-AE21-4CE7-A552-4F50E570EAAA}" sibTransId="{4A30FED3-4489-4C2B-BAA7-5FC1A9594B83}"/>
    <dgm:cxn modelId="{331BD33D-9405-4D0E-BABF-603155AC0227}" type="presOf" srcId="{923770BE-9E9E-44DA-B6E4-71E06D03BE32}" destId="{91E1852A-F65F-4491-916C-94FE6C134B4C}" srcOrd="0" destOrd="1" presId="urn:microsoft.com/office/officeart/2005/8/layout/hList1"/>
    <dgm:cxn modelId="{42853FC2-E5E4-4F53-A64B-3DA59AE45E76}" type="presOf" srcId="{2091E793-CB66-42E2-B48A-8CD85C7AA6FF}" destId="{91E1852A-F65F-4491-916C-94FE6C134B4C}" srcOrd="0" destOrd="2" presId="urn:microsoft.com/office/officeart/2005/8/layout/hList1"/>
    <dgm:cxn modelId="{F71338C4-1B8A-4EAB-BBCD-D333789F96B2}" type="presOf" srcId="{B8ED9D0A-FC1D-4F02-8177-AE2A42D2FB75}" destId="{DDD9E5C8-F5B0-4C8D-8874-9FEE135CA5BC}" srcOrd="0" destOrd="0" presId="urn:microsoft.com/office/officeart/2005/8/layout/hList1"/>
    <dgm:cxn modelId="{CC2B3E9E-B602-4EC8-AD8D-F6EF1F2A0A9A}" srcId="{89F06589-66DD-4660-8833-54880D506650}" destId="{923770BE-9E9E-44DA-B6E4-71E06D03BE32}" srcOrd="1" destOrd="0" parTransId="{FE151AC5-1718-4BC7-982C-16F716764CC2}" sibTransId="{ED943B51-380F-4859-AB7F-AFE2CD53B06A}"/>
    <dgm:cxn modelId="{76058414-FC91-4594-9C46-8229E7E88B7F}" srcId="{1448ABC4-7084-4334-B941-415C74D9BD40}" destId="{904FC27C-FF09-4BD7-B08C-F48FC154E66D}" srcOrd="1" destOrd="0" parTransId="{EB237E4C-135C-439A-B6CA-0B09ECCB711A}" sibTransId="{6D41AB96-0835-42BE-8311-BD148F13AD89}"/>
    <dgm:cxn modelId="{A903244B-9204-4666-BAD3-525B50829E8D}" srcId="{89F06589-66DD-4660-8833-54880D506650}" destId="{631D815B-9932-40C0-A79D-F89E421BF92F}" srcOrd="0" destOrd="0" parTransId="{6FDEF30C-0E16-4697-BA83-993813721D52}" sibTransId="{3DCB8AE4-4ED0-40F9-965A-DF72167AB7C4}"/>
    <dgm:cxn modelId="{56CF72AB-1715-46E0-8067-302CBBE380A7}" type="presOf" srcId="{1448ABC4-7084-4334-B941-415C74D9BD40}" destId="{31ED8D4E-1D71-4A54-9D58-17815842596C}" srcOrd="0" destOrd="0" presId="urn:microsoft.com/office/officeart/2005/8/layout/hList1"/>
    <dgm:cxn modelId="{473E3B07-0E62-42D3-ACB8-D49159E82C5A}" srcId="{904FC27C-FF09-4BD7-B08C-F48FC154E66D}" destId="{AC9C4721-8D85-4DDE-AF3C-7740815E05F0}" srcOrd="2" destOrd="0" parTransId="{9403F992-C4F4-438F-83B3-BABE10ECC1C6}" sibTransId="{256C51B2-4B73-4BDC-A090-3FE21FE5A5FD}"/>
    <dgm:cxn modelId="{D12CCA32-B8CF-40D6-A22F-4F3B5F12C86C}" srcId="{904FC27C-FF09-4BD7-B08C-F48FC154E66D}" destId="{B8ED9D0A-FC1D-4F02-8177-AE2A42D2FB75}" srcOrd="0" destOrd="0" parTransId="{522FD655-E94B-4D60-B3D4-ADA01EA2E59F}" sibTransId="{31501D2F-00B5-4259-A6F6-4F9F91F8F756}"/>
    <dgm:cxn modelId="{4E427576-E622-420E-8F5F-3CCC6FEDCEE8}" type="presParOf" srcId="{31ED8D4E-1D71-4A54-9D58-17815842596C}" destId="{51E57891-F9CE-4317-8671-84CB326458F4}" srcOrd="0" destOrd="0" presId="urn:microsoft.com/office/officeart/2005/8/layout/hList1"/>
    <dgm:cxn modelId="{0407E101-3218-4CC3-8AB0-C9F237BC1628}" type="presParOf" srcId="{51E57891-F9CE-4317-8671-84CB326458F4}" destId="{E1B8C109-D5D2-4441-A72B-F82B4B39495A}" srcOrd="0" destOrd="0" presId="urn:microsoft.com/office/officeart/2005/8/layout/hList1"/>
    <dgm:cxn modelId="{1D296AA1-1734-4914-B4CB-E4E16AEF4AF4}" type="presParOf" srcId="{51E57891-F9CE-4317-8671-84CB326458F4}" destId="{91E1852A-F65F-4491-916C-94FE6C134B4C}" srcOrd="1" destOrd="0" presId="urn:microsoft.com/office/officeart/2005/8/layout/hList1"/>
    <dgm:cxn modelId="{A864B3AC-8FDA-4E18-833E-21FA4E713536}" type="presParOf" srcId="{31ED8D4E-1D71-4A54-9D58-17815842596C}" destId="{63C51444-E0BA-4E02-8852-A2D82F714528}" srcOrd="1" destOrd="0" presId="urn:microsoft.com/office/officeart/2005/8/layout/hList1"/>
    <dgm:cxn modelId="{475F2A6A-3755-4801-9D70-C28FDE159AD7}" type="presParOf" srcId="{31ED8D4E-1D71-4A54-9D58-17815842596C}" destId="{E3C63E0D-B734-43F8-97A3-A4A6F6C3D7FC}" srcOrd="2" destOrd="0" presId="urn:microsoft.com/office/officeart/2005/8/layout/hList1"/>
    <dgm:cxn modelId="{4D190CDF-C39D-40F7-AE42-551A135CB6BB}" type="presParOf" srcId="{E3C63E0D-B734-43F8-97A3-A4A6F6C3D7FC}" destId="{C0F8C4A1-843F-4510-A583-C70DE1251A65}" srcOrd="0" destOrd="0" presId="urn:microsoft.com/office/officeart/2005/8/layout/hList1"/>
    <dgm:cxn modelId="{4688FFC5-9E3E-40DD-8D5F-2E08D70B5E61}" type="presParOf" srcId="{E3C63E0D-B734-43F8-97A3-A4A6F6C3D7FC}" destId="{DDD9E5C8-F5B0-4C8D-8874-9FEE135CA5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F78A19-8509-401C-B876-C8676E503E71}" type="doc">
      <dgm:prSet loTypeId="urn:microsoft.com/office/officeart/2005/8/layout/chevron1" loCatId="process" qsTypeId="urn:microsoft.com/office/officeart/2005/8/quickstyle/simple1" qsCatId="simple" csTypeId="urn:microsoft.com/office/officeart/2005/8/colors/accent2_1" csCatId="accent2" phldr="1"/>
      <dgm:spPr/>
    </dgm:pt>
    <dgm:pt modelId="{09DC2E58-0B40-4CDE-917A-9961A89D9C2E}">
      <dgm:prSet phldrT="[Tekst]" custT="1"/>
      <dgm:spPr/>
      <dgm:t>
        <a:bodyPr/>
        <a:lstStyle/>
        <a:p>
          <a:r>
            <a:rPr lang="nl-BE" sz="2400" dirty="0" smtClean="0"/>
            <a:t>Koninkrijk van God</a:t>
          </a:r>
          <a:endParaRPr lang="nl-BE" sz="2400" dirty="0"/>
        </a:p>
      </dgm:t>
    </dgm:pt>
    <dgm:pt modelId="{F5F3E97D-52C3-4653-91AB-930D7CEB882B}" type="parTrans" cxnId="{6DBC35D8-0979-4301-9124-B6302A0ACDBD}">
      <dgm:prSet/>
      <dgm:spPr/>
      <dgm:t>
        <a:bodyPr/>
        <a:lstStyle/>
        <a:p>
          <a:endParaRPr lang="nl-BE"/>
        </a:p>
      </dgm:t>
    </dgm:pt>
    <dgm:pt modelId="{C562BA3F-9063-43BD-974C-2983C736C023}" type="sibTrans" cxnId="{6DBC35D8-0979-4301-9124-B6302A0ACDBD}">
      <dgm:prSet/>
      <dgm:spPr/>
      <dgm:t>
        <a:bodyPr/>
        <a:lstStyle/>
        <a:p>
          <a:endParaRPr lang="nl-BE"/>
        </a:p>
      </dgm:t>
    </dgm:pt>
    <dgm:pt modelId="{3144D070-AE59-45BB-9428-AC9EF025CC5B}">
      <dgm:prSet phldrT="[Tekst]" custT="1"/>
      <dgm:spPr/>
      <dgm:t>
        <a:bodyPr/>
        <a:lstStyle/>
        <a:p>
          <a:r>
            <a:rPr lang="nl-BE" sz="2400" dirty="0" smtClean="0"/>
            <a:t>Relatie met God</a:t>
          </a:r>
          <a:endParaRPr lang="nl-BE" sz="2400" dirty="0"/>
        </a:p>
      </dgm:t>
    </dgm:pt>
    <dgm:pt modelId="{ECC423C6-F694-404E-B349-877CE7904ED7}" type="parTrans" cxnId="{5EEFE6DD-2D47-4DDA-97ED-B28DB5759693}">
      <dgm:prSet/>
      <dgm:spPr/>
      <dgm:t>
        <a:bodyPr/>
        <a:lstStyle/>
        <a:p>
          <a:endParaRPr lang="nl-BE"/>
        </a:p>
      </dgm:t>
    </dgm:pt>
    <dgm:pt modelId="{B60839B9-989A-420D-85F5-57F7DAC187C4}" type="sibTrans" cxnId="{5EEFE6DD-2D47-4DDA-97ED-B28DB5759693}">
      <dgm:prSet/>
      <dgm:spPr/>
      <dgm:t>
        <a:bodyPr/>
        <a:lstStyle/>
        <a:p>
          <a:endParaRPr lang="nl-BE"/>
        </a:p>
      </dgm:t>
    </dgm:pt>
    <dgm:pt modelId="{30E7989D-1CA6-4699-A6AA-3334FE2B459B}" type="pres">
      <dgm:prSet presAssocID="{6CF78A19-8509-401C-B876-C8676E503E71}" presName="Name0" presStyleCnt="0">
        <dgm:presLayoutVars>
          <dgm:dir/>
          <dgm:animLvl val="lvl"/>
          <dgm:resizeHandles val="exact"/>
        </dgm:presLayoutVars>
      </dgm:prSet>
      <dgm:spPr/>
    </dgm:pt>
    <dgm:pt modelId="{44472ED7-6644-4CD1-8D54-FDD5273E439D}" type="pres">
      <dgm:prSet presAssocID="{09DC2E58-0B40-4CDE-917A-9961A89D9C2E}" presName="parTxOnly" presStyleLbl="node1" presStyleIdx="0" presStyleCnt="2">
        <dgm:presLayoutVars>
          <dgm:chMax val="0"/>
          <dgm:chPref val="0"/>
          <dgm:bulletEnabled val="1"/>
        </dgm:presLayoutVars>
      </dgm:prSet>
      <dgm:spPr/>
      <dgm:t>
        <a:bodyPr/>
        <a:lstStyle/>
        <a:p>
          <a:endParaRPr lang="nl-BE"/>
        </a:p>
      </dgm:t>
    </dgm:pt>
    <dgm:pt modelId="{870307F7-E01C-4F28-9987-E153E16641AB}" type="pres">
      <dgm:prSet presAssocID="{C562BA3F-9063-43BD-974C-2983C736C023}" presName="parTxOnlySpace" presStyleCnt="0"/>
      <dgm:spPr/>
    </dgm:pt>
    <dgm:pt modelId="{CAA09BB1-4601-4A27-B49F-C5137B012CE3}" type="pres">
      <dgm:prSet presAssocID="{3144D070-AE59-45BB-9428-AC9EF025CC5B}" presName="parTxOnly" presStyleLbl="node1" presStyleIdx="1" presStyleCnt="2" custLinFactX="31501" custLinFactNeighborX="100000" custLinFactNeighborY="-13017">
        <dgm:presLayoutVars>
          <dgm:chMax val="0"/>
          <dgm:chPref val="0"/>
          <dgm:bulletEnabled val="1"/>
        </dgm:presLayoutVars>
      </dgm:prSet>
      <dgm:spPr/>
      <dgm:t>
        <a:bodyPr/>
        <a:lstStyle/>
        <a:p>
          <a:endParaRPr lang="nl-BE"/>
        </a:p>
      </dgm:t>
    </dgm:pt>
  </dgm:ptLst>
  <dgm:cxnLst>
    <dgm:cxn modelId="{1919ED0E-3442-4F61-A0D9-97102E5EE14C}" type="presOf" srcId="{6CF78A19-8509-401C-B876-C8676E503E71}" destId="{30E7989D-1CA6-4699-A6AA-3334FE2B459B}" srcOrd="0" destOrd="0" presId="urn:microsoft.com/office/officeart/2005/8/layout/chevron1"/>
    <dgm:cxn modelId="{6DBC35D8-0979-4301-9124-B6302A0ACDBD}" srcId="{6CF78A19-8509-401C-B876-C8676E503E71}" destId="{09DC2E58-0B40-4CDE-917A-9961A89D9C2E}" srcOrd="0" destOrd="0" parTransId="{F5F3E97D-52C3-4653-91AB-930D7CEB882B}" sibTransId="{C562BA3F-9063-43BD-974C-2983C736C023}"/>
    <dgm:cxn modelId="{DAA0926A-B1E3-4278-8D93-47FC9A0071E4}" type="presOf" srcId="{3144D070-AE59-45BB-9428-AC9EF025CC5B}" destId="{CAA09BB1-4601-4A27-B49F-C5137B012CE3}" srcOrd="0" destOrd="0" presId="urn:microsoft.com/office/officeart/2005/8/layout/chevron1"/>
    <dgm:cxn modelId="{2AA6A219-11CC-4A96-B535-92C376CDFA21}" type="presOf" srcId="{09DC2E58-0B40-4CDE-917A-9961A89D9C2E}" destId="{44472ED7-6644-4CD1-8D54-FDD5273E439D}" srcOrd="0" destOrd="0" presId="urn:microsoft.com/office/officeart/2005/8/layout/chevron1"/>
    <dgm:cxn modelId="{5EEFE6DD-2D47-4DDA-97ED-B28DB5759693}" srcId="{6CF78A19-8509-401C-B876-C8676E503E71}" destId="{3144D070-AE59-45BB-9428-AC9EF025CC5B}" srcOrd="1" destOrd="0" parTransId="{ECC423C6-F694-404E-B349-877CE7904ED7}" sibTransId="{B60839B9-989A-420D-85F5-57F7DAC187C4}"/>
    <dgm:cxn modelId="{FAAC59F9-2F6A-43DD-A949-53F361F1449F}" type="presParOf" srcId="{30E7989D-1CA6-4699-A6AA-3334FE2B459B}" destId="{44472ED7-6644-4CD1-8D54-FDD5273E439D}" srcOrd="0" destOrd="0" presId="urn:microsoft.com/office/officeart/2005/8/layout/chevron1"/>
    <dgm:cxn modelId="{96B19F1E-A033-4278-9DC4-394281DB3450}" type="presParOf" srcId="{30E7989D-1CA6-4699-A6AA-3334FE2B459B}" destId="{870307F7-E01C-4F28-9987-E153E16641AB}" srcOrd="1" destOrd="0" presId="urn:microsoft.com/office/officeart/2005/8/layout/chevron1"/>
    <dgm:cxn modelId="{EF132C9B-4E28-406B-B831-5406EBF7DEF3}" type="presParOf" srcId="{30E7989D-1CA6-4699-A6AA-3334FE2B459B}" destId="{CAA09BB1-4601-4A27-B49F-C5137B012CE3}"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916845-DEAF-4898-92C9-B26F3246C893}" type="doc">
      <dgm:prSet loTypeId="urn:microsoft.com/office/officeart/2005/8/layout/pList2" loCatId="picture" qsTypeId="urn:microsoft.com/office/officeart/2005/8/quickstyle/simple2" qsCatId="simple" csTypeId="urn:microsoft.com/office/officeart/2005/8/colors/accent2_2" csCatId="accent2" phldr="1"/>
      <dgm:spPr/>
      <dgm:t>
        <a:bodyPr/>
        <a:lstStyle/>
        <a:p>
          <a:endParaRPr lang="nl-BE"/>
        </a:p>
      </dgm:t>
    </dgm:pt>
    <dgm:pt modelId="{7A86DB0C-4F0E-4A44-B783-CFAA997B29C4}">
      <dgm:prSet phldrT="[Tekst]" custT="1"/>
      <dgm:spPr/>
      <dgm:t>
        <a:bodyPr/>
        <a:lstStyle/>
        <a:p>
          <a:r>
            <a:rPr lang="nl-BE" sz="2900" dirty="0" smtClean="0"/>
            <a:t>Vishaak</a:t>
          </a:r>
          <a:br>
            <a:rPr lang="nl-BE" sz="2900" dirty="0" smtClean="0"/>
          </a:br>
          <a:r>
            <a:rPr lang="nl-BE" sz="2000" dirty="0" smtClean="0"/>
            <a:t>Gregorius van </a:t>
          </a:r>
          <a:r>
            <a:rPr lang="nl-BE" sz="2000" dirty="0" err="1" smtClean="0"/>
            <a:t>Nyssa</a:t>
          </a:r>
          <a:r>
            <a:rPr lang="nl-BE" sz="2000" dirty="0" smtClean="0"/>
            <a:t> (335–394)</a:t>
          </a:r>
          <a:endParaRPr lang="nl-BE" sz="2000" dirty="0"/>
        </a:p>
      </dgm:t>
    </dgm:pt>
    <dgm:pt modelId="{E35B58AB-28E6-42BC-9FBF-C8F94137F0EF}" type="parTrans" cxnId="{DCBCAB16-42A4-473F-A912-4D7BCBB285F8}">
      <dgm:prSet/>
      <dgm:spPr/>
      <dgm:t>
        <a:bodyPr/>
        <a:lstStyle/>
        <a:p>
          <a:endParaRPr lang="nl-BE"/>
        </a:p>
      </dgm:t>
    </dgm:pt>
    <dgm:pt modelId="{4DA64C11-65DB-4E0C-A114-173BA61FDE2E}" type="sibTrans" cxnId="{DCBCAB16-42A4-473F-A912-4D7BCBB285F8}">
      <dgm:prSet/>
      <dgm:spPr/>
      <dgm:t>
        <a:bodyPr/>
        <a:lstStyle/>
        <a:p>
          <a:endParaRPr lang="nl-BE"/>
        </a:p>
      </dgm:t>
    </dgm:pt>
    <dgm:pt modelId="{C7EE2D96-AB5B-42D1-8339-2C4C7BC4BA45}">
      <dgm:prSet phldrT="[Tekst]" custT="1"/>
      <dgm:spPr/>
      <dgm:t>
        <a:bodyPr/>
        <a:lstStyle/>
        <a:p>
          <a:r>
            <a:rPr lang="nl-BE" sz="2900" dirty="0" smtClean="0"/>
            <a:t>Hellevaart</a:t>
          </a:r>
          <a:br>
            <a:rPr lang="nl-BE" sz="2900" dirty="0" smtClean="0"/>
          </a:br>
          <a:r>
            <a:rPr lang="nl-BE" sz="2000" dirty="0" smtClean="0"/>
            <a:t>Synode van </a:t>
          </a:r>
          <a:r>
            <a:rPr lang="nl-BE" sz="2000" dirty="0" err="1" smtClean="0"/>
            <a:t>Sirmium</a:t>
          </a:r>
          <a:r>
            <a:rPr lang="nl-BE" sz="2000" dirty="0" smtClean="0"/>
            <a:t> (359)</a:t>
          </a:r>
          <a:endParaRPr lang="nl-BE" sz="2000" dirty="0"/>
        </a:p>
      </dgm:t>
    </dgm:pt>
    <dgm:pt modelId="{E3DD817C-346A-412F-8BDC-929207ABC045}" type="parTrans" cxnId="{A3071584-4754-4DD2-99D3-36E44B3E1309}">
      <dgm:prSet/>
      <dgm:spPr/>
      <dgm:t>
        <a:bodyPr/>
        <a:lstStyle/>
        <a:p>
          <a:endParaRPr lang="nl-BE"/>
        </a:p>
      </dgm:t>
    </dgm:pt>
    <dgm:pt modelId="{30258CF0-0709-437C-8B81-7BA1465039BF}" type="sibTrans" cxnId="{A3071584-4754-4DD2-99D3-36E44B3E1309}">
      <dgm:prSet/>
      <dgm:spPr/>
      <dgm:t>
        <a:bodyPr/>
        <a:lstStyle/>
        <a:p>
          <a:endParaRPr lang="nl-BE"/>
        </a:p>
      </dgm:t>
    </dgm:pt>
    <dgm:pt modelId="{FDAE8CA0-8003-4D9A-B373-5BD5BE7777EA}">
      <dgm:prSet phldrT="[Tekst]" custT="1"/>
      <dgm:spPr/>
      <dgm:t>
        <a:bodyPr/>
        <a:lstStyle/>
        <a:p>
          <a:r>
            <a:rPr lang="nl-BE" sz="2800" dirty="0" smtClean="0"/>
            <a:t>Losprijs</a:t>
          </a:r>
          <a:br>
            <a:rPr lang="nl-BE" sz="2800" dirty="0" smtClean="0"/>
          </a:br>
          <a:r>
            <a:rPr lang="nl-BE" sz="2000" dirty="0" smtClean="0"/>
            <a:t>Diverse </a:t>
          </a:r>
          <a:r>
            <a:rPr lang="nl-BE" sz="2000" dirty="0" err="1" smtClean="0"/>
            <a:t>kerkvaderen</a:t>
          </a:r>
          <a:endParaRPr lang="nl-BE" sz="2000" dirty="0"/>
        </a:p>
      </dgm:t>
    </dgm:pt>
    <dgm:pt modelId="{25C97A8B-1624-4FD8-82D0-B1553CC9A7BD}" type="parTrans" cxnId="{A5CBC2E1-6072-4025-9282-6C8A01BA429E}">
      <dgm:prSet/>
      <dgm:spPr/>
      <dgm:t>
        <a:bodyPr/>
        <a:lstStyle/>
        <a:p>
          <a:endParaRPr lang="nl-BE"/>
        </a:p>
      </dgm:t>
    </dgm:pt>
    <dgm:pt modelId="{71493CDF-D51B-451C-898B-F453CDD0D3EF}" type="sibTrans" cxnId="{A5CBC2E1-6072-4025-9282-6C8A01BA429E}">
      <dgm:prSet/>
      <dgm:spPr/>
      <dgm:t>
        <a:bodyPr/>
        <a:lstStyle/>
        <a:p>
          <a:endParaRPr lang="nl-BE"/>
        </a:p>
      </dgm:t>
    </dgm:pt>
    <dgm:pt modelId="{5FF7211D-5F68-4085-A59F-2576728F2444}" type="pres">
      <dgm:prSet presAssocID="{F0916845-DEAF-4898-92C9-B26F3246C893}" presName="Name0" presStyleCnt="0">
        <dgm:presLayoutVars>
          <dgm:dir/>
          <dgm:resizeHandles val="exact"/>
        </dgm:presLayoutVars>
      </dgm:prSet>
      <dgm:spPr/>
      <dgm:t>
        <a:bodyPr/>
        <a:lstStyle/>
        <a:p>
          <a:endParaRPr lang="nl-BE"/>
        </a:p>
      </dgm:t>
    </dgm:pt>
    <dgm:pt modelId="{384B9F7F-5003-4E8C-B70F-683FDE6AC9A2}" type="pres">
      <dgm:prSet presAssocID="{F0916845-DEAF-4898-92C9-B26F3246C893}" presName="bkgdShp" presStyleLbl="alignAccFollowNode1" presStyleIdx="0" presStyleCnt="1"/>
      <dgm:spPr/>
    </dgm:pt>
    <dgm:pt modelId="{445C1E58-C219-4D9C-8278-4485BE3867AA}" type="pres">
      <dgm:prSet presAssocID="{F0916845-DEAF-4898-92C9-B26F3246C893}" presName="linComp" presStyleCnt="0"/>
      <dgm:spPr/>
    </dgm:pt>
    <dgm:pt modelId="{946B24D6-51CD-4FCB-B88E-1F9D8BB7BFD6}" type="pres">
      <dgm:prSet presAssocID="{7A86DB0C-4F0E-4A44-B783-CFAA997B29C4}" presName="compNode" presStyleCnt="0"/>
      <dgm:spPr/>
    </dgm:pt>
    <dgm:pt modelId="{16C8D1F6-0B85-4C6A-A8A4-9441EBC1FFCD}" type="pres">
      <dgm:prSet presAssocID="{7A86DB0C-4F0E-4A44-B783-CFAA997B29C4}" presName="node" presStyleLbl="node1" presStyleIdx="0" presStyleCnt="3">
        <dgm:presLayoutVars>
          <dgm:bulletEnabled val="1"/>
        </dgm:presLayoutVars>
      </dgm:prSet>
      <dgm:spPr/>
      <dgm:t>
        <a:bodyPr/>
        <a:lstStyle/>
        <a:p>
          <a:endParaRPr lang="nl-BE"/>
        </a:p>
      </dgm:t>
    </dgm:pt>
    <dgm:pt modelId="{BC6D4A3E-46DE-4534-9A13-0ADC736B43F8}" type="pres">
      <dgm:prSet presAssocID="{7A86DB0C-4F0E-4A44-B783-CFAA997B29C4}" presName="invisiNode" presStyleLbl="node1" presStyleIdx="0" presStyleCnt="3"/>
      <dgm:spPr/>
    </dgm:pt>
    <dgm:pt modelId="{E1128133-9FB5-4DE1-BFB7-1B308432B0FF}" type="pres">
      <dgm:prSet presAssocID="{7A86DB0C-4F0E-4A44-B783-CFAA997B29C4}" presName="imagNode" presStyleLbl="fgImgPlace1" presStyleIdx="0" presStyleCnt="3"/>
      <dgm:spPr>
        <a:blipFill rotWithShape="1">
          <a:blip xmlns:r="http://schemas.openxmlformats.org/officeDocument/2006/relationships" r:embed="rId1"/>
          <a:stretch>
            <a:fillRect/>
          </a:stretch>
        </a:blipFill>
      </dgm:spPr>
    </dgm:pt>
    <dgm:pt modelId="{1C24665D-6057-4BBF-9EAB-57E568CF52E1}" type="pres">
      <dgm:prSet presAssocID="{4DA64C11-65DB-4E0C-A114-173BA61FDE2E}" presName="sibTrans" presStyleLbl="sibTrans2D1" presStyleIdx="0" presStyleCnt="0"/>
      <dgm:spPr/>
      <dgm:t>
        <a:bodyPr/>
        <a:lstStyle/>
        <a:p>
          <a:endParaRPr lang="nl-BE"/>
        </a:p>
      </dgm:t>
    </dgm:pt>
    <dgm:pt modelId="{E36512C9-7268-451A-8244-AB805D288279}" type="pres">
      <dgm:prSet presAssocID="{C7EE2D96-AB5B-42D1-8339-2C4C7BC4BA45}" presName="compNode" presStyleCnt="0"/>
      <dgm:spPr/>
    </dgm:pt>
    <dgm:pt modelId="{838DC2F1-E883-4B22-B3F1-2B5EC05D913A}" type="pres">
      <dgm:prSet presAssocID="{C7EE2D96-AB5B-42D1-8339-2C4C7BC4BA45}" presName="node" presStyleLbl="node1" presStyleIdx="1" presStyleCnt="3">
        <dgm:presLayoutVars>
          <dgm:bulletEnabled val="1"/>
        </dgm:presLayoutVars>
      </dgm:prSet>
      <dgm:spPr/>
      <dgm:t>
        <a:bodyPr/>
        <a:lstStyle/>
        <a:p>
          <a:endParaRPr lang="nl-BE"/>
        </a:p>
      </dgm:t>
    </dgm:pt>
    <dgm:pt modelId="{087B2597-27E7-4719-8532-D6C779C56392}" type="pres">
      <dgm:prSet presAssocID="{C7EE2D96-AB5B-42D1-8339-2C4C7BC4BA45}" presName="invisiNode" presStyleLbl="node1" presStyleIdx="1" presStyleCnt="3"/>
      <dgm:spPr/>
    </dgm:pt>
    <dgm:pt modelId="{7D5BD3A0-E2E3-484E-AABC-19B4CF1F1BBB}" type="pres">
      <dgm:prSet presAssocID="{C7EE2D96-AB5B-42D1-8339-2C4C7BC4BA45}" presName="imagNode" presStyleLbl="fgImgPlace1" presStyleIdx="1" presStyleCnt="3"/>
      <dgm:spPr>
        <a:blipFill rotWithShape="1">
          <a:blip xmlns:r="http://schemas.openxmlformats.org/officeDocument/2006/relationships" r:embed="rId2"/>
          <a:stretch>
            <a:fillRect/>
          </a:stretch>
        </a:blipFill>
      </dgm:spPr>
    </dgm:pt>
    <dgm:pt modelId="{0AA36CD5-90E0-493D-A744-702E25C99A15}" type="pres">
      <dgm:prSet presAssocID="{30258CF0-0709-437C-8B81-7BA1465039BF}" presName="sibTrans" presStyleLbl="sibTrans2D1" presStyleIdx="0" presStyleCnt="0"/>
      <dgm:spPr/>
      <dgm:t>
        <a:bodyPr/>
        <a:lstStyle/>
        <a:p>
          <a:endParaRPr lang="nl-BE"/>
        </a:p>
      </dgm:t>
    </dgm:pt>
    <dgm:pt modelId="{450A753E-FC7E-4F9B-A1CE-34D7F433C020}" type="pres">
      <dgm:prSet presAssocID="{FDAE8CA0-8003-4D9A-B373-5BD5BE7777EA}" presName="compNode" presStyleCnt="0"/>
      <dgm:spPr/>
    </dgm:pt>
    <dgm:pt modelId="{5FAE6AF4-B61F-4AE5-A2EA-B3AA7FF6D247}" type="pres">
      <dgm:prSet presAssocID="{FDAE8CA0-8003-4D9A-B373-5BD5BE7777EA}" presName="node" presStyleLbl="node1" presStyleIdx="2" presStyleCnt="3">
        <dgm:presLayoutVars>
          <dgm:bulletEnabled val="1"/>
        </dgm:presLayoutVars>
      </dgm:prSet>
      <dgm:spPr/>
      <dgm:t>
        <a:bodyPr/>
        <a:lstStyle/>
        <a:p>
          <a:endParaRPr lang="nl-BE"/>
        </a:p>
      </dgm:t>
    </dgm:pt>
    <dgm:pt modelId="{84938D69-D083-4DD0-AC21-ADB69E1CE620}" type="pres">
      <dgm:prSet presAssocID="{FDAE8CA0-8003-4D9A-B373-5BD5BE7777EA}" presName="invisiNode" presStyleLbl="node1" presStyleIdx="2" presStyleCnt="3"/>
      <dgm:spPr/>
    </dgm:pt>
    <dgm:pt modelId="{F31E70D7-02D7-42FC-9BDA-97377CA42526}" type="pres">
      <dgm:prSet presAssocID="{FDAE8CA0-8003-4D9A-B373-5BD5BE7777EA}" presName="imagNode" presStyleLbl="fgImgPlace1" presStyleIdx="2" presStyleCnt="3"/>
      <dgm:spPr>
        <a:blipFill rotWithShape="1">
          <a:blip xmlns:r="http://schemas.openxmlformats.org/officeDocument/2006/relationships" r:embed="rId3"/>
          <a:stretch>
            <a:fillRect/>
          </a:stretch>
        </a:blipFill>
      </dgm:spPr>
    </dgm:pt>
  </dgm:ptLst>
  <dgm:cxnLst>
    <dgm:cxn modelId="{4B0304A8-7CCB-4349-9691-29558155E450}" type="presOf" srcId="{4DA64C11-65DB-4E0C-A114-173BA61FDE2E}" destId="{1C24665D-6057-4BBF-9EAB-57E568CF52E1}" srcOrd="0" destOrd="0" presId="urn:microsoft.com/office/officeart/2005/8/layout/pList2"/>
    <dgm:cxn modelId="{DCBCAB16-42A4-473F-A912-4D7BCBB285F8}" srcId="{F0916845-DEAF-4898-92C9-B26F3246C893}" destId="{7A86DB0C-4F0E-4A44-B783-CFAA997B29C4}" srcOrd="0" destOrd="0" parTransId="{E35B58AB-28E6-42BC-9FBF-C8F94137F0EF}" sibTransId="{4DA64C11-65DB-4E0C-A114-173BA61FDE2E}"/>
    <dgm:cxn modelId="{992CF655-307C-4C8E-AA84-63E0DA23B1BD}" type="presOf" srcId="{F0916845-DEAF-4898-92C9-B26F3246C893}" destId="{5FF7211D-5F68-4085-A59F-2576728F2444}" srcOrd="0" destOrd="0" presId="urn:microsoft.com/office/officeart/2005/8/layout/pList2"/>
    <dgm:cxn modelId="{ABFF8D02-8BC5-49DA-B765-F3D21165840C}" type="presOf" srcId="{C7EE2D96-AB5B-42D1-8339-2C4C7BC4BA45}" destId="{838DC2F1-E883-4B22-B3F1-2B5EC05D913A}" srcOrd="0" destOrd="0" presId="urn:microsoft.com/office/officeart/2005/8/layout/pList2"/>
    <dgm:cxn modelId="{A5CBC2E1-6072-4025-9282-6C8A01BA429E}" srcId="{F0916845-DEAF-4898-92C9-B26F3246C893}" destId="{FDAE8CA0-8003-4D9A-B373-5BD5BE7777EA}" srcOrd="2" destOrd="0" parTransId="{25C97A8B-1624-4FD8-82D0-B1553CC9A7BD}" sibTransId="{71493CDF-D51B-451C-898B-F453CDD0D3EF}"/>
    <dgm:cxn modelId="{A3071584-4754-4DD2-99D3-36E44B3E1309}" srcId="{F0916845-DEAF-4898-92C9-B26F3246C893}" destId="{C7EE2D96-AB5B-42D1-8339-2C4C7BC4BA45}" srcOrd="1" destOrd="0" parTransId="{E3DD817C-346A-412F-8BDC-929207ABC045}" sibTransId="{30258CF0-0709-437C-8B81-7BA1465039BF}"/>
    <dgm:cxn modelId="{6A5CF256-2F5F-4898-9D3F-BB9CDD565037}" type="presOf" srcId="{7A86DB0C-4F0E-4A44-B783-CFAA997B29C4}" destId="{16C8D1F6-0B85-4C6A-A8A4-9441EBC1FFCD}" srcOrd="0" destOrd="0" presId="urn:microsoft.com/office/officeart/2005/8/layout/pList2"/>
    <dgm:cxn modelId="{CAC37820-18EE-4957-941E-6642ADFD7EC7}" type="presOf" srcId="{30258CF0-0709-437C-8B81-7BA1465039BF}" destId="{0AA36CD5-90E0-493D-A744-702E25C99A15}" srcOrd="0" destOrd="0" presId="urn:microsoft.com/office/officeart/2005/8/layout/pList2"/>
    <dgm:cxn modelId="{5660CC12-05D0-49B3-848A-F707873E7FB9}" type="presOf" srcId="{FDAE8CA0-8003-4D9A-B373-5BD5BE7777EA}" destId="{5FAE6AF4-B61F-4AE5-A2EA-B3AA7FF6D247}" srcOrd="0" destOrd="0" presId="urn:microsoft.com/office/officeart/2005/8/layout/pList2"/>
    <dgm:cxn modelId="{3E3FF489-2D04-4475-A589-C30A7D964A2B}" type="presParOf" srcId="{5FF7211D-5F68-4085-A59F-2576728F2444}" destId="{384B9F7F-5003-4E8C-B70F-683FDE6AC9A2}" srcOrd="0" destOrd="0" presId="urn:microsoft.com/office/officeart/2005/8/layout/pList2"/>
    <dgm:cxn modelId="{33D904E9-5536-43AA-A101-4BBD27927920}" type="presParOf" srcId="{5FF7211D-5F68-4085-A59F-2576728F2444}" destId="{445C1E58-C219-4D9C-8278-4485BE3867AA}" srcOrd="1" destOrd="0" presId="urn:microsoft.com/office/officeart/2005/8/layout/pList2"/>
    <dgm:cxn modelId="{D127232C-DE9D-4ECD-83EB-43DF5716ABB5}" type="presParOf" srcId="{445C1E58-C219-4D9C-8278-4485BE3867AA}" destId="{946B24D6-51CD-4FCB-B88E-1F9D8BB7BFD6}" srcOrd="0" destOrd="0" presId="urn:microsoft.com/office/officeart/2005/8/layout/pList2"/>
    <dgm:cxn modelId="{2A34723A-06AB-4382-8490-3FF5E5915EB6}" type="presParOf" srcId="{946B24D6-51CD-4FCB-B88E-1F9D8BB7BFD6}" destId="{16C8D1F6-0B85-4C6A-A8A4-9441EBC1FFCD}" srcOrd="0" destOrd="0" presId="urn:microsoft.com/office/officeart/2005/8/layout/pList2"/>
    <dgm:cxn modelId="{1E51A2A9-FDCA-4C04-A090-C9F92C4003B9}" type="presParOf" srcId="{946B24D6-51CD-4FCB-B88E-1F9D8BB7BFD6}" destId="{BC6D4A3E-46DE-4534-9A13-0ADC736B43F8}" srcOrd="1" destOrd="0" presId="urn:microsoft.com/office/officeart/2005/8/layout/pList2"/>
    <dgm:cxn modelId="{8769BAF2-C51B-49C8-B781-E71DAC341DB9}" type="presParOf" srcId="{946B24D6-51CD-4FCB-B88E-1F9D8BB7BFD6}" destId="{E1128133-9FB5-4DE1-BFB7-1B308432B0FF}" srcOrd="2" destOrd="0" presId="urn:microsoft.com/office/officeart/2005/8/layout/pList2"/>
    <dgm:cxn modelId="{C33B3004-CFF2-4392-987A-0C6464AA3C1E}" type="presParOf" srcId="{445C1E58-C219-4D9C-8278-4485BE3867AA}" destId="{1C24665D-6057-4BBF-9EAB-57E568CF52E1}" srcOrd="1" destOrd="0" presId="urn:microsoft.com/office/officeart/2005/8/layout/pList2"/>
    <dgm:cxn modelId="{BF520D52-F210-49A8-B172-9CEF925EA148}" type="presParOf" srcId="{445C1E58-C219-4D9C-8278-4485BE3867AA}" destId="{E36512C9-7268-451A-8244-AB805D288279}" srcOrd="2" destOrd="0" presId="urn:microsoft.com/office/officeart/2005/8/layout/pList2"/>
    <dgm:cxn modelId="{3B9CBB50-C1A7-4955-886F-115F1ADB1BE8}" type="presParOf" srcId="{E36512C9-7268-451A-8244-AB805D288279}" destId="{838DC2F1-E883-4B22-B3F1-2B5EC05D913A}" srcOrd="0" destOrd="0" presId="urn:microsoft.com/office/officeart/2005/8/layout/pList2"/>
    <dgm:cxn modelId="{3F07C923-2107-48E7-92C2-FA077B3EB70B}" type="presParOf" srcId="{E36512C9-7268-451A-8244-AB805D288279}" destId="{087B2597-27E7-4719-8532-D6C779C56392}" srcOrd="1" destOrd="0" presId="urn:microsoft.com/office/officeart/2005/8/layout/pList2"/>
    <dgm:cxn modelId="{6861009C-8B13-4FA2-9177-283801D11F98}" type="presParOf" srcId="{E36512C9-7268-451A-8244-AB805D288279}" destId="{7D5BD3A0-E2E3-484E-AABC-19B4CF1F1BBB}" srcOrd="2" destOrd="0" presId="urn:microsoft.com/office/officeart/2005/8/layout/pList2"/>
    <dgm:cxn modelId="{41388842-765B-4302-85AE-195EFBF7FADF}" type="presParOf" srcId="{445C1E58-C219-4D9C-8278-4485BE3867AA}" destId="{0AA36CD5-90E0-493D-A744-702E25C99A15}" srcOrd="3" destOrd="0" presId="urn:microsoft.com/office/officeart/2005/8/layout/pList2"/>
    <dgm:cxn modelId="{DB19FDE5-439C-4A6B-A850-7C163E759C3C}" type="presParOf" srcId="{445C1E58-C219-4D9C-8278-4485BE3867AA}" destId="{450A753E-FC7E-4F9B-A1CE-34D7F433C020}" srcOrd="4" destOrd="0" presId="urn:microsoft.com/office/officeart/2005/8/layout/pList2"/>
    <dgm:cxn modelId="{A141B3A4-EBA9-45F4-B2A6-2E93F3D2D22D}" type="presParOf" srcId="{450A753E-FC7E-4F9B-A1CE-34D7F433C020}" destId="{5FAE6AF4-B61F-4AE5-A2EA-B3AA7FF6D247}" srcOrd="0" destOrd="0" presId="urn:microsoft.com/office/officeart/2005/8/layout/pList2"/>
    <dgm:cxn modelId="{FA3345D0-D48C-4FF7-9157-BDFF0A4E1407}" type="presParOf" srcId="{450A753E-FC7E-4F9B-A1CE-34D7F433C020}" destId="{84938D69-D083-4DD0-AC21-ADB69E1CE620}" srcOrd="1" destOrd="0" presId="urn:microsoft.com/office/officeart/2005/8/layout/pList2"/>
    <dgm:cxn modelId="{95E215C7-012B-494D-8F88-B5F71F581FDE}" type="presParOf" srcId="{450A753E-FC7E-4F9B-A1CE-34D7F433C020}" destId="{F31E70D7-02D7-42FC-9BDA-97377CA4252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1CC9B9-E9A0-4B5C-9BDB-C5644B4028E0}" type="doc">
      <dgm:prSet loTypeId="urn:microsoft.com/office/officeart/2005/8/layout/pyramid1" loCatId="pyramid" qsTypeId="urn:microsoft.com/office/officeart/2005/8/quickstyle/simple2" qsCatId="simple" csTypeId="urn:microsoft.com/office/officeart/2005/8/colors/accent2_3" csCatId="accent2" phldr="1"/>
      <dgm:spPr/>
    </dgm:pt>
    <dgm:pt modelId="{396E99DA-E5C2-49C8-A607-265EBFAEE44C}">
      <dgm:prSet phldrT="[Tekst]"/>
      <dgm:spPr/>
      <dgm:t>
        <a:bodyPr/>
        <a:lstStyle/>
        <a:p>
          <a:r>
            <a:rPr lang="nl-BE" dirty="0" smtClean="0"/>
            <a:t>Koning</a:t>
          </a:r>
          <a:endParaRPr lang="nl-BE" dirty="0"/>
        </a:p>
      </dgm:t>
    </dgm:pt>
    <dgm:pt modelId="{C1767AED-3B8B-4141-8B35-A2042029191F}" type="parTrans" cxnId="{93B8967A-4572-443C-B169-8A20A89E4CEE}">
      <dgm:prSet/>
      <dgm:spPr/>
      <dgm:t>
        <a:bodyPr/>
        <a:lstStyle/>
        <a:p>
          <a:endParaRPr lang="nl-BE"/>
        </a:p>
      </dgm:t>
    </dgm:pt>
    <dgm:pt modelId="{C4EF93EA-B334-4C6F-8119-43F91BA7D3F0}" type="sibTrans" cxnId="{93B8967A-4572-443C-B169-8A20A89E4CEE}">
      <dgm:prSet/>
      <dgm:spPr/>
      <dgm:t>
        <a:bodyPr/>
        <a:lstStyle/>
        <a:p>
          <a:endParaRPr lang="nl-BE"/>
        </a:p>
      </dgm:t>
    </dgm:pt>
    <dgm:pt modelId="{15818CB0-FC0A-4CA3-97A0-CF2BBAE0EB96}">
      <dgm:prSet phldrT="[Tekst]"/>
      <dgm:spPr/>
      <dgm:t>
        <a:bodyPr/>
        <a:lstStyle/>
        <a:p>
          <a:r>
            <a:rPr lang="nl-BE" dirty="0" smtClean="0"/>
            <a:t>Geestelijken</a:t>
          </a:r>
          <a:endParaRPr lang="nl-BE" dirty="0"/>
        </a:p>
      </dgm:t>
    </dgm:pt>
    <dgm:pt modelId="{4F4BCECF-9988-4AF9-93CF-DEB5D31D8BD2}" type="parTrans" cxnId="{47C31C36-5E15-483E-B716-DD3A0E7F5439}">
      <dgm:prSet/>
      <dgm:spPr/>
      <dgm:t>
        <a:bodyPr/>
        <a:lstStyle/>
        <a:p>
          <a:endParaRPr lang="nl-BE"/>
        </a:p>
      </dgm:t>
    </dgm:pt>
    <dgm:pt modelId="{82DFDAF4-4AAC-4823-8AD5-8A7DB7529732}" type="sibTrans" cxnId="{47C31C36-5E15-483E-B716-DD3A0E7F5439}">
      <dgm:prSet/>
      <dgm:spPr/>
      <dgm:t>
        <a:bodyPr/>
        <a:lstStyle/>
        <a:p>
          <a:endParaRPr lang="nl-BE"/>
        </a:p>
      </dgm:t>
    </dgm:pt>
    <dgm:pt modelId="{D140471F-D779-4609-BF9C-6C85B31C2873}">
      <dgm:prSet phldrT="[Tekst]"/>
      <dgm:spPr/>
      <dgm:t>
        <a:bodyPr/>
        <a:lstStyle/>
        <a:p>
          <a:r>
            <a:rPr lang="nl-BE" dirty="0" smtClean="0"/>
            <a:t>Edelen</a:t>
          </a:r>
          <a:endParaRPr lang="nl-BE" dirty="0"/>
        </a:p>
      </dgm:t>
    </dgm:pt>
    <dgm:pt modelId="{DA9E96E5-8482-4971-A79E-8C116957FF3A}" type="parTrans" cxnId="{6724795E-A15B-449E-AEA6-BD9314245F14}">
      <dgm:prSet/>
      <dgm:spPr/>
      <dgm:t>
        <a:bodyPr/>
        <a:lstStyle/>
        <a:p>
          <a:endParaRPr lang="nl-BE"/>
        </a:p>
      </dgm:t>
    </dgm:pt>
    <dgm:pt modelId="{A3512D8E-8B1C-4289-863E-4AEBD4133F68}" type="sibTrans" cxnId="{6724795E-A15B-449E-AEA6-BD9314245F14}">
      <dgm:prSet/>
      <dgm:spPr/>
      <dgm:t>
        <a:bodyPr/>
        <a:lstStyle/>
        <a:p>
          <a:endParaRPr lang="nl-BE"/>
        </a:p>
      </dgm:t>
    </dgm:pt>
    <dgm:pt modelId="{C9AAC7CC-F1C4-4B32-AE79-61C05FCF529B}">
      <dgm:prSet phldrT="[Tekst]"/>
      <dgm:spPr/>
      <dgm:t>
        <a:bodyPr/>
        <a:lstStyle/>
        <a:p>
          <a:r>
            <a:rPr lang="nl-BE" dirty="0" smtClean="0"/>
            <a:t>Boeren en burgerij</a:t>
          </a:r>
          <a:endParaRPr lang="nl-BE" dirty="0"/>
        </a:p>
      </dgm:t>
    </dgm:pt>
    <dgm:pt modelId="{501AA02C-1F16-4575-BAA6-EF3DA6C57814}" type="parTrans" cxnId="{E12423B0-DB63-4B27-9FB5-B63AA2A5CD3E}">
      <dgm:prSet/>
      <dgm:spPr/>
      <dgm:t>
        <a:bodyPr/>
        <a:lstStyle/>
        <a:p>
          <a:endParaRPr lang="nl-BE"/>
        </a:p>
      </dgm:t>
    </dgm:pt>
    <dgm:pt modelId="{D16C9A51-4952-4F33-B78B-3D2DC12D86B5}" type="sibTrans" cxnId="{E12423B0-DB63-4B27-9FB5-B63AA2A5CD3E}">
      <dgm:prSet/>
      <dgm:spPr/>
      <dgm:t>
        <a:bodyPr/>
        <a:lstStyle/>
        <a:p>
          <a:endParaRPr lang="nl-BE"/>
        </a:p>
      </dgm:t>
    </dgm:pt>
    <dgm:pt modelId="{98F9D15B-5886-43D0-BA75-AD18F53736E8}" type="pres">
      <dgm:prSet presAssocID="{C21CC9B9-E9A0-4B5C-9BDB-C5644B4028E0}" presName="Name0" presStyleCnt="0">
        <dgm:presLayoutVars>
          <dgm:dir/>
          <dgm:animLvl val="lvl"/>
          <dgm:resizeHandles val="exact"/>
        </dgm:presLayoutVars>
      </dgm:prSet>
      <dgm:spPr/>
    </dgm:pt>
    <dgm:pt modelId="{4B35E2A1-FA24-453D-AD96-F362DAC395D2}" type="pres">
      <dgm:prSet presAssocID="{396E99DA-E5C2-49C8-A607-265EBFAEE44C}" presName="Name8" presStyleCnt="0"/>
      <dgm:spPr/>
    </dgm:pt>
    <dgm:pt modelId="{BF9C1B76-0888-40FF-B9E7-74210BA881EA}" type="pres">
      <dgm:prSet presAssocID="{396E99DA-E5C2-49C8-A607-265EBFAEE44C}" presName="level" presStyleLbl="node1" presStyleIdx="0" presStyleCnt="4">
        <dgm:presLayoutVars>
          <dgm:chMax val="1"/>
          <dgm:bulletEnabled val="1"/>
        </dgm:presLayoutVars>
      </dgm:prSet>
      <dgm:spPr/>
      <dgm:t>
        <a:bodyPr/>
        <a:lstStyle/>
        <a:p>
          <a:endParaRPr lang="nl-BE"/>
        </a:p>
      </dgm:t>
    </dgm:pt>
    <dgm:pt modelId="{7EB2E144-6D10-49E0-9F52-4D6EA0C48103}" type="pres">
      <dgm:prSet presAssocID="{396E99DA-E5C2-49C8-A607-265EBFAEE44C}" presName="levelTx" presStyleLbl="revTx" presStyleIdx="0" presStyleCnt="0">
        <dgm:presLayoutVars>
          <dgm:chMax val="1"/>
          <dgm:bulletEnabled val="1"/>
        </dgm:presLayoutVars>
      </dgm:prSet>
      <dgm:spPr/>
      <dgm:t>
        <a:bodyPr/>
        <a:lstStyle/>
        <a:p>
          <a:endParaRPr lang="nl-BE"/>
        </a:p>
      </dgm:t>
    </dgm:pt>
    <dgm:pt modelId="{2E960FE7-BDA4-4739-B76A-3FF86E60F2B7}" type="pres">
      <dgm:prSet presAssocID="{15818CB0-FC0A-4CA3-97A0-CF2BBAE0EB96}" presName="Name8" presStyleCnt="0"/>
      <dgm:spPr/>
    </dgm:pt>
    <dgm:pt modelId="{FFEFE528-4C3C-479D-827A-D96249EF02DD}" type="pres">
      <dgm:prSet presAssocID="{15818CB0-FC0A-4CA3-97A0-CF2BBAE0EB96}" presName="level" presStyleLbl="node1" presStyleIdx="1" presStyleCnt="4">
        <dgm:presLayoutVars>
          <dgm:chMax val="1"/>
          <dgm:bulletEnabled val="1"/>
        </dgm:presLayoutVars>
      </dgm:prSet>
      <dgm:spPr/>
      <dgm:t>
        <a:bodyPr/>
        <a:lstStyle/>
        <a:p>
          <a:endParaRPr lang="nl-BE"/>
        </a:p>
      </dgm:t>
    </dgm:pt>
    <dgm:pt modelId="{D609D55A-1ACB-4E9A-82CF-8A0D2A4CBF4B}" type="pres">
      <dgm:prSet presAssocID="{15818CB0-FC0A-4CA3-97A0-CF2BBAE0EB96}" presName="levelTx" presStyleLbl="revTx" presStyleIdx="0" presStyleCnt="0">
        <dgm:presLayoutVars>
          <dgm:chMax val="1"/>
          <dgm:bulletEnabled val="1"/>
        </dgm:presLayoutVars>
      </dgm:prSet>
      <dgm:spPr/>
      <dgm:t>
        <a:bodyPr/>
        <a:lstStyle/>
        <a:p>
          <a:endParaRPr lang="nl-BE"/>
        </a:p>
      </dgm:t>
    </dgm:pt>
    <dgm:pt modelId="{D12A5B2C-3E2A-435A-9D28-789AA55E93D7}" type="pres">
      <dgm:prSet presAssocID="{D140471F-D779-4609-BF9C-6C85B31C2873}" presName="Name8" presStyleCnt="0"/>
      <dgm:spPr/>
    </dgm:pt>
    <dgm:pt modelId="{91E883A9-09B3-45B0-9FBD-1014FEFF433E}" type="pres">
      <dgm:prSet presAssocID="{D140471F-D779-4609-BF9C-6C85B31C2873}" presName="level" presStyleLbl="node1" presStyleIdx="2" presStyleCnt="4">
        <dgm:presLayoutVars>
          <dgm:chMax val="1"/>
          <dgm:bulletEnabled val="1"/>
        </dgm:presLayoutVars>
      </dgm:prSet>
      <dgm:spPr/>
      <dgm:t>
        <a:bodyPr/>
        <a:lstStyle/>
        <a:p>
          <a:endParaRPr lang="nl-BE"/>
        </a:p>
      </dgm:t>
    </dgm:pt>
    <dgm:pt modelId="{610F0C7A-9288-4FDA-A75F-8345326FE8F1}" type="pres">
      <dgm:prSet presAssocID="{D140471F-D779-4609-BF9C-6C85B31C2873}" presName="levelTx" presStyleLbl="revTx" presStyleIdx="0" presStyleCnt="0">
        <dgm:presLayoutVars>
          <dgm:chMax val="1"/>
          <dgm:bulletEnabled val="1"/>
        </dgm:presLayoutVars>
      </dgm:prSet>
      <dgm:spPr/>
      <dgm:t>
        <a:bodyPr/>
        <a:lstStyle/>
        <a:p>
          <a:endParaRPr lang="nl-BE"/>
        </a:p>
      </dgm:t>
    </dgm:pt>
    <dgm:pt modelId="{9C9F0151-7984-4AFB-9514-367730E33F09}" type="pres">
      <dgm:prSet presAssocID="{C9AAC7CC-F1C4-4B32-AE79-61C05FCF529B}" presName="Name8" presStyleCnt="0"/>
      <dgm:spPr/>
    </dgm:pt>
    <dgm:pt modelId="{AA387861-9AE1-49A5-A33D-526E40E5A737}" type="pres">
      <dgm:prSet presAssocID="{C9AAC7CC-F1C4-4B32-AE79-61C05FCF529B}" presName="level" presStyleLbl="node1" presStyleIdx="3" presStyleCnt="4">
        <dgm:presLayoutVars>
          <dgm:chMax val="1"/>
          <dgm:bulletEnabled val="1"/>
        </dgm:presLayoutVars>
      </dgm:prSet>
      <dgm:spPr/>
      <dgm:t>
        <a:bodyPr/>
        <a:lstStyle/>
        <a:p>
          <a:endParaRPr lang="nl-BE"/>
        </a:p>
      </dgm:t>
    </dgm:pt>
    <dgm:pt modelId="{E72C88CC-6F6D-439D-B85E-7E210C7359D6}" type="pres">
      <dgm:prSet presAssocID="{C9AAC7CC-F1C4-4B32-AE79-61C05FCF529B}" presName="levelTx" presStyleLbl="revTx" presStyleIdx="0" presStyleCnt="0">
        <dgm:presLayoutVars>
          <dgm:chMax val="1"/>
          <dgm:bulletEnabled val="1"/>
        </dgm:presLayoutVars>
      </dgm:prSet>
      <dgm:spPr/>
      <dgm:t>
        <a:bodyPr/>
        <a:lstStyle/>
        <a:p>
          <a:endParaRPr lang="nl-BE"/>
        </a:p>
      </dgm:t>
    </dgm:pt>
  </dgm:ptLst>
  <dgm:cxnLst>
    <dgm:cxn modelId="{2E645BC1-E4A2-4532-8532-93B6B4FB6E9F}" type="presOf" srcId="{D140471F-D779-4609-BF9C-6C85B31C2873}" destId="{610F0C7A-9288-4FDA-A75F-8345326FE8F1}" srcOrd="1" destOrd="0" presId="urn:microsoft.com/office/officeart/2005/8/layout/pyramid1"/>
    <dgm:cxn modelId="{CD7C73B3-67BA-4430-8EDE-273DA45E489E}" type="presOf" srcId="{15818CB0-FC0A-4CA3-97A0-CF2BBAE0EB96}" destId="{D609D55A-1ACB-4E9A-82CF-8A0D2A4CBF4B}" srcOrd="1" destOrd="0" presId="urn:microsoft.com/office/officeart/2005/8/layout/pyramid1"/>
    <dgm:cxn modelId="{538170D2-FE5A-452F-A507-1C54D3AF192E}" type="presOf" srcId="{396E99DA-E5C2-49C8-A607-265EBFAEE44C}" destId="{BF9C1B76-0888-40FF-B9E7-74210BA881EA}" srcOrd="0" destOrd="0" presId="urn:microsoft.com/office/officeart/2005/8/layout/pyramid1"/>
    <dgm:cxn modelId="{BBBD1ED1-1B66-4FF8-B637-3517FBCC068F}" type="presOf" srcId="{C9AAC7CC-F1C4-4B32-AE79-61C05FCF529B}" destId="{E72C88CC-6F6D-439D-B85E-7E210C7359D6}" srcOrd="1" destOrd="0" presId="urn:microsoft.com/office/officeart/2005/8/layout/pyramid1"/>
    <dgm:cxn modelId="{059220B0-DB67-4D92-B4C0-903863275CC4}" type="presOf" srcId="{C9AAC7CC-F1C4-4B32-AE79-61C05FCF529B}" destId="{AA387861-9AE1-49A5-A33D-526E40E5A737}" srcOrd="0" destOrd="0" presId="urn:microsoft.com/office/officeart/2005/8/layout/pyramid1"/>
    <dgm:cxn modelId="{759F7C31-9BEC-4035-8B05-58B0609A1428}" type="presOf" srcId="{396E99DA-E5C2-49C8-A607-265EBFAEE44C}" destId="{7EB2E144-6D10-49E0-9F52-4D6EA0C48103}" srcOrd="1" destOrd="0" presId="urn:microsoft.com/office/officeart/2005/8/layout/pyramid1"/>
    <dgm:cxn modelId="{07104F7D-8238-4845-8CC4-A29FE9A2D01A}" type="presOf" srcId="{C21CC9B9-E9A0-4B5C-9BDB-C5644B4028E0}" destId="{98F9D15B-5886-43D0-BA75-AD18F53736E8}" srcOrd="0" destOrd="0" presId="urn:microsoft.com/office/officeart/2005/8/layout/pyramid1"/>
    <dgm:cxn modelId="{93B8967A-4572-443C-B169-8A20A89E4CEE}" srcId="{C21CC9B9-E9A0-4B5C-9BDB-C5644B4028E0}" destId="{396E99DA-E5C2-49C8-A607-265EBFAEE44C}" srcOrd="0" destOrd="0" parTransId="{C1767AED-3B8B-4141-8B35-A2042029191F}" sibTransId="{C4EF93EA-B334-4C6F-8119-43F91BA7D3F0}"/>
    <dgm:cxn modelId="{6724795E-A15B-449E-AEA6-BD9314245F14}" srcId="{C21CC9B9-E9A0-4B5C-9BDB-C5644B4028E0}" destId="{D140471F-D779-4609-BF9C-6C85B31C2873}" srcOrd="2" destOrd="0" parTransId="{DA9E96E5-8482-4971-A79E-8C116957FF3A}" sibTransId="{A3512D8E-8B1C-4289-863E-4AEBD4133F68}"/>
    <dgm:cxn modelId="{3B477547-B69D-4D26-BCE6-3220BC74F707}" type="presOf" srcId="{D140471F-D779-4609-BF9C-6C85B31C2873}" destId="{91E883A9-09B3-45B0-9FBD-1014FEFF433E}" srcOrd="0" destOrd="0" presId="urn:microsoft.com/office/officeart/2005/8/layout/pyramid1"/>
    <dgm:cxn modelId="{7C648C86-5BAC-48D3-86D7-5DC01B25C8B3}" type="presOf" srcId="{15818CB0-FC0A-4CA3-97A0-CF2BBAE0EB96}" destId="{FFEFE528-4C3C-479D-827A-D96249EF02DD}" srcOrd="0" destOrd="0" presId="urn:microsoft.com/office/officeart/2005/8/layout/pyramid1"/>
    <dgm:cxn modelId="{47C31C36-5E15-483E-B716-DD3A0E7F5439}" srcId="{C21CC9B9-E9A0-4B5C-9BDB-C5644B4028E0}" destId="{15818CB0-FC0A-4CA3-97A0-CF2BBAE0EB96}" srcOrd="1" destOrd="0" parTransId="{4F4BCECF-9988-4AF9-93CF-DEB5D31D8BD2}" sibTransId="{82DFDAF4-4AAC-4823-8AD5-8A7DB7529732}"/>
    <dgm:cxn modelId="{E12423B0-DB63-4B27-9FB5-B63AA2A5CD3E}" srcId="{C21CC9B9-E9A0-4B5C-9BDB-C5644B4028E0}" destId="{C9AAC7CC-F1C4-4B32-AE79-61C05FCF529B}" srcOrd="3" destOrd="0" parTransId="{501AA02C-1F16-4575-BAA6-EF3DA6C57814}" sibTransId="{D16C9A51-4952-4F33-B78B-3D2DC12D86B5}"/>
    <dgm:cxn modelId="{C3E40506-CBAA-4CFC-BFB8-67FCC2D3EDD1}" type="presParOf" srcId="{98F9D15B-5886-43D0-BA75-AD18F53736E8}" destId="{4B35E2A1-FA24-453D-AD96-F362DAC395D2}" srcOrd="0" destOrd="0" presId="urn:microsoft.com/office/officeart/2005/8/layout/pyramid1"/>
    <dgm:cxn modelId="{6C2B2CC4-7A76-479D-9959-9FB025044F72}" type="presParOf" srcId="{4B35E2A1-FA24-453D-AD96-F362DAC395D2}" destId="{BF9C1B76-0888-40FF-B9E7-74210BA881EA}" srcOrd="0" destOrd="0" presId="urn:microsoft.com/office/officeart/2005/8/layout/pyramid1"/>
    <dgm:cxn modelId="{F43159B6-A087-4E8C-BA53-50F205D86C60}" type="presParOf" srcId="{4B35E2A1-FA24-453D-AD96-F362DAC395D2}" destId="{7EB2E144-6D10-49E0-9F52-4D6EA0C48103}" srcOrd="1" destOrd="0" presId="urn:microsoft.com/office/officeart/2005/8/layout/pyramid1"/>
    <dgm:cxn modelId="{1988C017-2770-40F4-B115-E857CFCDA718}" type="presParOf" srcId="{98F9D15B-5886-43D0-BA75-AD18F53736E8}" destId="{2E960FE7-BDA4-4739-B76A-3FF86E60F2B7}" srcOrd="1" destOrd="0" presId="urn:microsoft.com/office/officeart/2005/8/layout/pyramid1"/>
    <dgm:cxn modelId="{A3F73CCD-9260-44AC-B04C-75F47A51274E}" type="presParOf" srcId="{2E960FE7-BDA4-4739-B76A-3FF86E60F2B7}" destId="{FFEFE528-4C3C-479D-827A-D96249EF02DD}" srcOrd="0" destOrd="0" presId="urn:microsoft.com/office/officeart/2005/8/layout/pyramid1"/>
    <dgm:cxn modelId="{AD8CE300-1CDE-4B47-9357-D43DB706B0AF}" type="presParOf" srcId="{2E960FE7-BDA4-4739-B76A-3FF86E60F2B7}" destId="{D609D55A-1ACB-4E9A-82CF-8A0D2A4CBF4B}" srcOrd="1" destOrd="0" presId="urn:microsoft.com/office/officeart/2005/8/layout/pyramid1"/>
    <dgm:cxn modelId="{1A1BD1F1-48CE-4A61-99EC-EE593D1FB0ED}" type="presParOf" srcId="{98F9D15B-5886-43D0-BA75-AD18F53736E8}" destId="{D12A5B2C-3E2A-435A-9D28-789AA55E93D7}" srcOrd="2" destOrd="0" presId="urn:microsoft.com/office/officeart/2005/8/layout/pyramid1"/>
    <dgm:cxn modelId="{9256B197-5D2C-44C3-A0D5-4248A5A0FA12}" type="presParOf" srcId="{D12A5B2C-3E2A-435A-9D28-789AA55E93D7}" destId="{91E883A9-09B3-45B0-9FBD-1014FEFF433E}" srcOrd="0" destOrd="0" presId="urn:microsoft.com/office/officeart/2005/8/layout/pyramid1"/>
    <dgm:cxn modelId="{08D7C055-B689-4B95-A962-48531405DCE6}" type="presParOf" srcId="{D12A5B2C-3E2A-435A-9D28-789AA55E93D7}" destId="{610F0C7A-9288-4FDA-A75F-8345326FE8F1}" srcOrd="1" destOrd="0" presId="urn:microsoft.com/office/officeart/2005/8/layout/pyramid1"/>
    <dgm:cxn modelId="{E0A9ACF6-9A0E-490E-827A-E4640ECD5317}" type="presParOf" srcId="{98F9D15B-5886-43D0-BA75-AD18F53736E8}" destId="{9C9F0151-7984-4AFB-9514-367730E33F09}" srcOrd="3" destOrd="0" presId="urn:microsoft.com/office/officeart/2005/8/layout/pyramid1"/>
    <dgm:cxn modelId="{7D10F5C6-490B-4F1D-926F-F51723010427}" type="presParOf" srcId="{9C9F0151-7984-4AFB-9514-367730E33F09}" destId="{AA387861-9AE1-49A5-A33D-526E40E5A737}" srcOrd="0" destOrd="0" presId="urn:microsoft.com/office/officeart/2005/8/layout/pyramid1"/>
    <dgm:cxn modelId="{505EF13E-15DD-4417-A6FA-A7A807799377}" type="presParOf" srcId="{9C9F0151-7984-4AFB-9514-367730E33F09}" destId="{E72C88CC-6F6D-439D-B85E-7E210C7359D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F408F9-1E1E-43C5-BA29-E53093282FE8}" type="doc">
      <dgm:prSet loTypeId="urn:microsoft.com/office/officeart/2009/3/layout/StepUpProcess" loCatId="process" qsTypeId="urn:microsoft.com/office/officeart/2005/8/quickstyle/simple1" qsCatId="simple" csTypeId="urn:microsoft.com/office/officeart/2005/8/colors/accent2_1" csCatId="accent2" phldr="1"/>
      <dgm:spPr/>
      <dgm:t>
        <a:bodyPr/>
        <a:lstStyle/>
        <a:p>
          <a:endParaRPr lang="nl-BE"/>
        </a:p>
      </dgm:t>
    </dgm:pt>
    <dgm:pt modelId="{3B0D9EF1-B2DB-434E-AC9C-F8C91BA45F1B}">
      <dgm:prSet/>
      <dgm:spPr/>
      <dgm:t>
        <a:bodyPr/>
        <a:lstStyle/>
        <a:p>
          <a:r>
            <a:rPr lang="nl-BE" dirty="0" smtClean="0"/>
            <a:t>Ontvangen, geboren </a:t>
          </a:r>
          <a:endParaRPr lang="nl-BE" dirty="0"/>
        </a:p>
      </dgm:t>
    </dgm:pt>
    <dgm:pt modelId="{FA6054FA-3616-487C-8C9D-B8D30699717F}" type="parTrans" cxnId="{78F96E23-37D1-4AF2-B26E-34EE13C94220}">
      <dgm:prSet/>
      <dgm:spPr/>
      <dgm:t>
        <a:bodyPr/>
        <a:lstStyle/>
        <a:p>
          <a:endParaRPr lang="nl-BE"/>
        </a:p>
      </dgm:t>
    </dgm:pt>
    <dgm:pt modelId="{40A8CD53-D205-47B2-896A-AE505C6E6E0A}" type="sibTrans" cxnId="{78F96E23-37D1-4AF2-B26E-34EE13C94220}">
      <dgm:prSet/>
      <dgm:spPr/>
      <dgm:t>
        <a:bodyPr/>
        <a:lstStyle/>
        <a:p>
          <a:endParaRPr lang="nl-BE"/>
        </a:p>
      </dgm:t>
    </dgm:pt>
    <dgm:pt modelId="{11AD5B5A-3E45-44CF-99A3-E2D331804BA9}">
      <dgm:prSet/>
      <dgm:spPr/>
      <dgm:t>
        <a:bodyPr/>
        <a:lstStyle/>
        <a:p>
          <a:r>
            <a:rPr lang="nl-BE" smtClean="0"/>
            <a:t>Geleden, gekruisigd </a:t>
          </a:r>
          <a:endParaRPr lang="nl-BE"/>
        </a:p>
      </dgm:t>
    </dgm:pt>
    <dgm:pt modelId="{EE973374-AD5A-45FB-B0F0-5859193F0379}" type="parTrans" cxnId="{0129413D-13AD-4E87-A9A8-5361F66B161F}">
      <dgm:prSet/>
      <dgm:spPr/>
      <dgm:t>
        <a:bodyPr/>
        <a:lstStyle/>
        <a:p>
          <a:endParaRPr lang="nl-BE"/>
        </a:p>
      </dgm:t>
    </dgm:pt>
    <dgm:pt modelId="{380348D8-5534-40E1-A47F-69F86613832B}" type="sibTrans" cxnId="{0129413D-13AD-4E87-A9A8-5361F66B161F}">
      <dgm:prSet/>
      <dgm:spPr/>
      <dgm:t>
        <a:bodyPr/>
        <a:lstStyle/>
        <a:p>
          <a:endParaRPr lang="nl-BE"/>
        </a:p>
      </dgm:t>
    </dgm:pt>
    <dgm:pt modelId="{D64A86C5-BEC7-4FA5-9DE1-E15276348F13}">
      <dgm:prSet/>
      <dgm:spPr/>
      <dgm:t>
        <a:bodyPr/>
        <a:lstStyle/>
        <a:p>
          <a:r>
            <a:rPr lang="nl-BE" dirty="0" smtClean="0"/>
            <a:t>Gestorven, begraven </a:t>
          </a:r>
          <a:endParaRPr lang="nl-BE" dirty="0"/>
        </a:p>
      </dgm:t>
    </dgm:pt>
    <dgm:pt modelId="{45E7EE9F-2BFA-41A2-8812-FC4F6189ECAE}" type="parTrans" cxnId="{22591ABA-DC2C-49B8-887A-C82C009CD1CC}">
      <dgm:prSet/>
      <dgm:spPr/>
      <dgm:t>
        <a:bodyPr/>
        <a:lstStyle/>
        <a:p>
          <a:endParaRPr lang="nl-BE"/>
        </a:p>
      </dgm:t>
    </dgm:pt>
    <dgm:pt modelId="{9FF2296D-30FD-4AF5-9B28-3C9F35DE7ED4}" type="sibTrans" cxnId="{22591ABA-DC2C-49B8-887A-C82C009CD1CC}">
      <dgm:prSet/>
      <dgm:spPr/>
      <dgm:t>
        <a:bodyPr/>
        <a:lstStyle/>
        <a:p>
          <a:endParaRPr lang="nl-BE"/>
        </a:p>
      </dgm:t>
    </dgm:pt>
    <dgm:pt modelId="{C70F4100-AAEA-48F4-B9D1-0A908775E414}">
      <dgm:prSet/>
      <dgm:spPr/>
      <dgm:t>
        <a:bodyPr/>
        <a:lstStyle/>
        <a:p>
          <a:r>
            <a:rPr lang="nl-BE" smtClean="0"/>
            <a:t>Opgestaan, verheerlijkt </a:t>
          </a:r>
          <a:endParaRPr lang="nl-BE"/>
        </a:p>
      </dgm:t>
    </dgm:pt>
    <dgm:pt modelId="{1FEE6EE4-FFD7-4B6B-8C4F-4A088859AE83}" type="parTrans" cxnId="{567F7A88-0395-4252-9A40-EDDEAA91D9BE}">
      <dgm:prSet/>
      <dgm:spPr/>
      <dgm:t>
        <a:bodyPr/>
        <a:lstStyle/>
        <a:p>
          <a:endParaRPr lang="nl-BE"/>
        </a:p>
      </dgm:t>
    </dgm:pt>
    <dgm:pt modelId="{2E90C016-E1E2-4F10-AA8F-9E400BD35D15}" type="sibTrans" cxnId="{567F7A88-0395-4252-9A40-EDDEAA91D9BE}">
      <dgm:prSet/>
      <dgm:spPr/>
      <dgm:t>
        <a:bodyPr/>
        <a:lstStyle/>
        <a:p>
          <a:endParaRPr lang="nl-BE"/>
        </a:p>
      </dgm:t>
    </dgm:pt>
    <dgm:pt modelId="{260BE7F0-A9CD-4C8F-933C-B7178D4D6D3D}">
      <dgm:prSet/>
      <dgm:spPr/>
      <dgm:t>
        <a:bodyPr/>
        <a:lstStyle/>
        <a:p>
          <a:r>
            <a:rPr lang="nl-BE" dirty="0" smtClean="0"/>
            <a:t>Opgevaren, Gods rechterhand </a:t>
          </a:r>
          <a:endParaRPr lang="nl-BE" dirty="0"/>
        </a:p>
      </dgm:t>
    </dgm:pt>
    <dgm:pt modelId="{D1AD1457-ADD0-49EF-8344-756A73279DE3}" type="parTrans" cxnId="{5AEB5C52-53C3-465A-84D5-FF7E3FE09866}">
      <dgm:prSet/>
      <dgm:spPr/>
      <dgm:t>
        <a:bodyPr/>
        <a:lstStyle/>
        <a:p>
          <a:endParaRPr lang="nl-BE"/>
        </a:p>
      </dgm:t>
    </dgm:pt>
    <dgm:pt modelId="{D96EEC12-8E70-4456-B329-FE4C14C647FA}" type="sibTrans" cxnId="{5AEB5C52-53C3-465A-84D5-FF7E3FE09866}">
      <dgm:prSet/>
      <dgm:spPr/>
      <dgm:t>
        <a:bodyPr/>
        <a:lstStyle/>
        <a:p>
          <a:endParaRPr lang="nl-BE"/>
        </a:p>
      </dgm:t>
    </dgm:pt>
    <dgm:pt modelId="{45E601E3-C6B2-4B50-BAF6-4AE9B8A3466C}" type="pres">
      <dgm:prSet presAssocID="{6CF408F9-1E1E-43C5-BA29-E53093282FE8}" presName="rootnode" presStyleCnt="0">
        <dgm:presLayoutVars>
          <dgm:chMax/>
          <dgm:chPref/>
          <dgm:dir/>
          <dgm:animLvl val="lvl"/>
        </dgm:presLayoutVars>
      </dgm:prSet>
      <dgm:spPr/>
      <dgm:t>
        <a:bodyPr/>
        <a:lstStyle/>
        <a:p>
          <a:endParaRPr lang="nl-BE"/>
        </a:p>
      </dgm:t>
    </dgm:pt>
    <dgm:pt modelId="{8C02C135-E240-48F3-B886-E6DD45EF5C33}" type="pres">
      <dgm:prSet presAssocID="{3B0D9EF1-B2DB-434E-AC9C-F8C91BA45F1B}" presName="composite" presStyleCnt="0"/>
      <dgm:spPr/>
    </dgm:pt>
    <dgm:pt modelId="{4B9D896E-1CDA-4049-9271-9E33F84EDDA1}" type="pres">
      <dgm:prSet presAssocID="{3B0D9EF1-B2DB-434E-AC9C-F8C91BA45F1B}" presName="LShape" presStyleLbl="alignNode1" presStyleIdx="0" presStyleCnt="9"/>
      <dgm:spPr/>
    </dgm:pt>
    <dgm:pt modelId="{7638FC43-AC3A-4653-A109-833EB40BF86B}" type="pres">
      <dgm:prSet presAssocID="{3B0D9EF1-B2DB-434E-AC9C-F8C91BA45F1B}" presName="ParentText" presStyleLbl="revTx" presStyleIdx="0" presStyleCnt="5">
        <dgm:presLayoutVars>
          <dgm:chMax val="0"/>
          <dgm:chPref val="0"/>
          <dgm:bulletEnabled val="1"/>
        </dgm:presLayoutVars>
      </dgm:prSet>
      <dgm:spPr/>
      <dgm:t>
        <a:bodyPr/>
        <a:lstStyle/>
        <a:p>
          <a:endParaRPr lang="nl-BE"/>
        </a:p>
      </dgm:t>
    </dgm:pt>
    <dgm:pt modelId="{88676B5D-A8E6-4078-9F3F-F91578F83C70}" type="pres">
      <dgm:prSet presAssocID="{3B0D9EF1-B2DB-434E-AC9C-F8C91BA45F1B}" presName="Triangle" presStyleLbl="alignNode1" presStyleIdx="1" presStyleCnt="9"/>
      <dgm:spPr/>
    </dgm:pt>
    <dgm:pt modelId="{54294DAE-260C-459A-BF08-D310E33A9C6E}" type="pres">
      <dgm:prSet presAssocID="{40A8CD53-D205-47B2-896A-AE505C6E6E0A}" presName="sibTrans" presStyleCnt="0"/>
      <dgm:spPr/>
    </dgm:pt>
    <dgm:pt modelId="{17498691-E6E6-477E-A47A-6D6AF14DFB66}" type="pres">
      <dgm:prSet presAssocID="{40A8CD53-D205-47B2-896A-AE505C6E6E0A}" presName="space" presStyleCnt="0"/>
      <dgm:spPr/>
    </dgm:pt>
    <dgm:pt modelId="{414F83F4-9954-48DB-A5B5-22B39742F780}" type="pres">
      <dgm:prSet presAssocID="{11AD5B5A-3E45-44CF-99A3-E2D331804BA9}" presName="composite" presStyleCnt="0"/>
      <dgm:spPr/>
    </dgm:pt>
    <dgm:pt modelId="{414AC948-0074-4BBD-A056-7F4732C2CE90}" type="pres">
      <dgm:prSet presAssocID="{11AD5B5A-3E45-44CF-99A3-E2D331804BA9}" presName="LShape" presStyleLbl="alignNode1" presStyleIdx="2" presStyleCnt="9"/>
      <dgm:spPr/>
    </dgm:pt>
    <dgm:pt modelId="{C0136844-FC4A-4C17-A62E-3B1FEE8D9A30}" type="pres">
      <dgm:prSet presAssocID="{11AD5B5A-3E45-44CF-99A3-E2D331804BA9}" presName="ParentText" presStyleLbl="revTx" presStyleIdx="1" presStyleCnt="5">
        <dgm:presLayoutVars>
          <dgm:chMax val="0"/>
          <dgm:chPref val="0"/>
          <dgm:bulletEnabled val="1"/>
        </dgm:presLayoutVars>
      </dgm:prSet>
      <dgm:spPr/>
      <dgm:t>
        <a:bodyPr/>
        <a:lstStyle/>
        <a:p>
          <a:endParaRPr lang="nl-BE"/>
        </a:p>
      </dgm:t>
    </dgm:pt>
    <dgm:pt modelId="{404F63B6-6D3F-447A-96FA-17302DF789B5}" type="pres">
      <dgm:prSet presAssocID="{11AD5B5A-3E45-44CF-99A3-E2D331804BA9}" presName="Triangle" presStyleLbl="alignNode1" presStyleIdx="3" presStyleCnt="9"/>
      <dgm:spPr/>
    </dgm:pt>
    <dgm:pt modelId="{A2B00BA1-2DDA-4D71-BF81-89F76B024338}" type="pres">
      <dgm:prSet presAssocID="{380348D8-5534-40E1-A47F-69F86613832B}" presName="sibTrans" presStyleCnt="0"/>
      <dgm:spPr/>
    </dgm:pt>
    <dgm:pt modelId="{8C3546B2-0E88-43A5-AC0D-731F678F72BB}" type="pres">
      <dgm:prSet presAssocID="{380348D8-5534-40E1-A47F-69F86613832B}" presName="space" presStyleCnt="0"/>
      <dgm:spPr/>
    </dgm:pt>
    <dgm:pt modelId="{3FD3C3C6-9A8C-4FB6-9805-416764614C76}" type="pres">
      <dgm:prSet presAssocID="{D64A86C5-BEC7-4FA5-9DE1-E15276348F13}" presName="composite" presStyleCnt="0"/>
      <dgm:spPr/>
    </dgm:pt>
    <dgm:pt modelId="{E3B8A570-9A34-4A6D-85F6-3BD06726C44D}" type="pres">
      <dgm:prSet presAssocID="{D64A86C5-BEC7-4FA5-9DE1-E15276348F13}" presName="LShape" presStyleLbl="alignNode1" presStyleIdx="4" presStyleCnt="9"/>
      <dgm:spPr/>
    </dgm:pt>
    <dgm:pt modelId="{4ECBFF96-EE5A-4A11-8097-9E2D40946358}" type="pres">
      <dgm:prSet presAssocID="{D64A86C5-BEC7-4FA5-9DE1-E15276348F13}" presName="ParentText" presStyleLbl="revTx" presStyleIdx="2" presStyleCnt="5">
        <dgm:presLayoutVars>
          <dgm:chMax val="0"/>
          <dgm:chPref val="0"/>
          <dgm:bulletEnabled val="1"/>
        </dgm:presLayoutVars>
      </dgm:prSet>
      <dgm:spPr/>
      <dgm:t>
        <a:bodyPr/>
        <a:lstStyle/>
        <a:p>
          <a:endParaRPr lang="nl-BE"/>
        </a:p>
      </dgm:t>
    </dgm:pt>
    <dgm:pt modelId="{0930AB38-BD14-41A7-8E20-B64378D3D8EA}" type="pres">
      <dgm:prSet presAssocID="{D64A86C5-BEC7-4FA5-9DE1-E15276348F13}" presName="Triangle" presStyleLbl="alignNode1" presStyleIdx="5" presStyleCnt="9"/>
      <dgm:spPr/>
    </dgm:pt>
    <dgm:pt modelId="{9630BD55-E6F1-4129-A8E2-616FCA877E1D}" type="pres">
      <dgm:prSet presAssocID="{9FF2296D-30FD-4AF5-9B28-3C9F35DE7ED4}" presName="sibTrans" presStyleCnt="0"/>
      <dgm:spPr/>
    </dgm:pt>
    <dgm:pt modelId="{563052E9-30B3-47FC-89C1-E81905EB8F91}" type="pres">
      <dgm:prSet presAssocID="{9FF2296D-30FD-4AF5-9B28-3C9F35DE7ED4}" presName="space" presStyleCnt="0"/>
      <dgm:spPr/>
    </dgm:pt>
    <dgm:pt modelId="{66791BD8-AB9E-4F8C-B825-927926B33954}" type="pres">
      <dgm:prSet presAssocID="{C70F4100-AAEA-48F4-B9D1-0A908775E414}" presName="composite" presStyleCnt="0"/>
      <dgm:spPr/>
    </dgm:pt>
    <dgm:pt modelId="{91C4EBFE-8E1A-4A6D-AB0D-106ED931F814}" type="pres">
      <dgm:prSet presAssocID="{C70F4100-AAEA-48F4-B9D1-0A908775E414}" presName="LShape" presStyleLbl="alignNode1" presStyleIdx="6" presStyleCnt="9"/>
      <dgm:spPr/>
    </dgm:pt>
    <dgm:pt modelId="{33168FDB-5FEE-485E-8396-428C4449B95A}" type="pres">
      <dgm:prSet presAssocID="{C70F4100-AAEA-48F4-B9D1-0A908775E414}" presName="ParentText" presStyleLbl="revTx" presStyleIdx="3" presStyleCnt="5">
        <dgm:presLayoutVars>
          <dgm:chMax val="0"/>
          <dgm:chPref val="0"/>
          <dgm:bulletEnabled val="1"/>
        </dgm:presLayoutVars>
      </dgm:prSet>
      <dgm:spPr/>
      <dgm:t>
        <a:bodyPr/>
        <a:lstStyle/>
        <a:p>
          <a:endParaRPr lang="nl-BE"/>
        </a:p>
      </dgm:t>
    </dgm:pt>
    <dgm:pt modelId="{09A813E1-570C-4C66-AD53-6A809BC773BE}" type="pres">
      <dgm:prSet presAssocID="{C70F4100-AAEA-48F4-B9D1-0A908775E414}" presName="Triangle" presStyleLbl="alignNode1" presStyleIdx="7" presStyleCnt="9"/>
      <dgm:spPr/>
    </dgm:pt>
    <dgm:pt modelId="{0F06717B-457E-4ECA-992D-BBD126C7368A}" type="pres">
      <dgm:prSet presAssocID="{2E90C016-E1E2-4F10-AA8F-9E400BD35D15}" presName="sibTrans" presStyleCnt="0"/>
      <dgm:spPr/>
    </dgm:pt>
    <dgm:pt modelId="{29E9F16E-77D1-4F2D-8D41-DB4C0DDEE325}" type="pres">
      <dgm:prSet presAssocID="{2E90C016-E1E2-4F10-AA8F-9E400BD35D15}" presName="space" presStyleCnt="0"/>
      <dgm:spPr/>
    </dgm:pt>
    <dgm:pt modelId="{5E3FF84F-C5CD-4B65-B8DE-4E7B18DC2DF6}" type="pres">
      <dgm:prSet presAssocID="{260BE7F0-A9CD-4C8F-933C-B7178D4D6D3D}" presName="composite" presStyleCnt="0"/>
      <dgm:spPr/>
    </dgm:pt>
    <dgm:pt modelId="{5D7A3CB5-40B4-4132-8C62-81211E82FDB4}" type="pres">
      <dgm:prSet presAssocID="{260BE7F0-A9CD-4C8F-933C-B7178D4D6D3D}" presName="LShape" presStyleLbl="alignNode1" presStyleIdx="8" presStyleCnt="9"/>
      <dgm:spPr/>
    </dgm:pt>
    <dgm:pt modelId="{C614EB13-20DA-4F04-A7BE-ED43FC60158F}" type="pres">
      <dgm:prSet presAssocID="{260BE7F0-A9CD-4C8F-933C-B7178D4D6D3D}" presName="ParentText" presStyleLbl="revTx" presStyleIdx="4" presStyleCnt="5">
        <dgm:presLayoutVars>
          <dgm:chMax val="0"/>
          <dgm:chPref val="0"/>
          <dgm:bulletEnabled val="1"/>
        </dgm:presLayoutVars>
      </dgm:prSet>
      <dgm:spPr/>
      <dgm:t>
        <a:bodyPr/>
        <a:lstStyle/>
        <a:p>
          <a:endParaRPr lang="nl-BE"/>
        </a:p>
      </dgm:t>
    </dgm:pt>
  </dgm:ptLst>
  <dgm:cxnLst>
    <dgm:cxn modelId="{0129413D-13AD-4E87-A9A8-5361F66B161F}" srcId="{6CF408F9-1E1E-43C5-BA29-E53093282FE8}" destId="{11AD5B5A-3E45-44CF-99A3-E2D331804BA9}" srcOrd="1" destOrd="0" parTransId="{EE973374-AD5A-45FB-B0F0-5859193F0379}" sibTransId="{380348D8-5534-40E1-A47F-69F86613832B}"/>
    <dgm:cxn modelId="{22591ABA-DC2C-49B8-887A-C82C009CD1CC}" srcId="{6CF408F9-1E1E-43C5-BA29-E53093282FE8}" destId="{D64A86C5-BEC7-4FA5-9DE1-E15276348F13}" srcOrd="2" destOrd="0" parTransId="{45E7EE9F-2BFA-41A2-8812-FC4F6189ECAE}" sibTransId="{9FF2296D-30FD-4AF5-9B28-3C9F35DE7ED4}"/>
    <dgm:cxn modelId="{E7DAB1AE-E131-4F65-BF2B-1C6DE7D07432}" type="presOf" srcId="{C70F4100-AAEA-48F4-B9D1-0A908775E414}" destId="{33168FDB-5FEE-485E-8396-428C4449B95A}" srcOrd="0" destOrd="0" presId="urn:microsoft.com/office/officeart/2009/3/layout/StepUpProcess"/>
    <dgm:cxn modelId="{567F7A88-0395-4252-9A40-EDDEAA91D9BE}" srcId="{6CF408F9-1E1E-43C5-BA29-E53093282FE8}" destId="{C70F4100-AAEA-48F4-B9D1-0A908775E414}" srcOrd="3" destOrd="0" parTransId="{1FEE6EE4-FFD7-4B6B-8C4F-4A088859AE83}" sibTransId="{2E90C016-E1E2-4F10-AA8F-9E400BD35D15}"/>
    <dgm:cxn modelId="{78F96E23-37D1-4AF2-B26E-34EE13C94220}" srcId="{6CF408F9-1E1E-43C5-BA29-E53093282FE8}" destId="{3B0D9EF1-B2DB-434E-AC9C-F8C91BA45F1B}" srcOrd="0" destOrd="0" parTransId="{FA6054FA-3616-487C-8C9D-B8D30699717F}" sibTransId="{40A8CD53-D205-47B2-896A-AE505C6E6E0A}"/>
    <dgm:cxn modelId="{48D4FDB0-ACCC-48BC-8AD3-891338E13B62}" type="presOf" srcId="{6CF408F9-1E1E-43C5-BA29-E53093282FE8}" destId="{45E601E3-C6B2-4B50-BAF6-4AE9B8A3466C}" srcOrd="0" destOrd="0" presId="urn:microsoft.com/office/officeart/2009/3/layout/StepUpProcess"/>
    <dgm:cxn modelId="{5AEB5C52-53C3-465A-84D5-FF7E3FE09866}" srcId="{6CF408F9-1E1E-43C5-BA29-E53093282FE8}" destId="{260BE7F0-A9CD-4C8F-933C-B7178D4D6D3D}" srcOrd="4" destOrd="0" parTransId="{D1AD1457-ADD0-49EF-8344-756A73279DE3}" sibTransId="{D96EEC12-8E70-4456-B329-FE4C14C647FA}"/>
    <dgm:cxn modelId="{DE19A1E0-FAB0-4B4C-BC3E-A9C7A5C7460C}" type="presOf" srcId="{11AD5B5A-3E45-44CF-99A3-E2D331804BA9}" destId="{C0136844-FC4A-4C17-A62E-3B1FEE8D9A30}" srcOrd="0" destOrd="0" presId="urn:microsoft.com/office/officeart/2009/3/layout/StepUpProcess"/>
    <dgm:cxn modelId="{185F3C5E-5860-4837-9A15-BE1C3E023493}" type="presOf" srcId="{3B0D9EF1-B2DB-434E-AC9C-F8C91BA45F1B}" destId="{7638FC43-AC3A-4653-A109-833EB40BF86B}" srcOrd="0" destOrd="0" presId="urn:microsoft.com/office/officeart/2009/3/layout/StepUpProcess"/>
    <dgm:cxn modelId="{6C689938-37BC-4E5F-B75F-978166F44EF0}" type="presOf" srcId="{D64A86C5-BEC7-4FA5-9DE1-E15276348F13}" destId="{4ECBFF96-EE5A-4A11-8097-9E2D40946358}" srcOrd="0" destOrd="0" presId="urn:microsoft.com/office/officeart/2009/3/layout/StepUpProcess"/>
    <dgm:cxn modelId="{9460E22C-3161-4BDF-976B-DE94C61853E2}" type="presOf" srcId="{260BE7F0-A9CD-4C8F-933C-B7178D4D6D3D}" destId="{C614EB13-20DA-4F04-A7BE-ED43FC60158F}" srcOrd="0" destOrd="0" presId="urn:microsoft.com/office/officeart/2009/3/layout/StepUpProcess"/>
    <dgm:cxn modelId="{233662B5-98C3-494C-B4E1-933937ED671F}" type="presParOf" srcId="{45E601E3-C6B2-4B50-BAF6-4AE9B8A3466C}" destId="{8C02C135-E240-48F3-B886-E6DD45EF5C33}" srcOrd="0" destOrd="0" presId="urn:microsoft.com/office/officeart/2009/3/layout/StepUpProcess"/>
    <dgm:cxn modelId="{985BF89D-A810-4422-82DC-FCDFA60F1A3B}" type="presParOf" srcId="{8C02C135-E240-48F3-B886-E6DD45EF5C33}" destId="{4B9D896E-1CDA-4049-9271-9E33F84EDDA1}" srcOrd="0" destOrd="0" presId="urn:microsoft.com/office/officeart/2009/3/layout/StepUpProcess"/>
    <dgm:cxn modelId="{F1925A27-8443-4F33-BE31-8625A5343523}" type="presParOf" srcId="{8C02C135-E240-48F3-B886-E6DD45EF5C33}" destId="{7638FC43-AC3A-4653-A109-833EB40BF86B}" srcOrd="1" destOrd="0" presId="urn:microsoft.com/office/officeart/2009/3/layout/StepUpProcess"/>
    <dgm:cxn modelId="{AE236EF7-8C46-41AF-87A0-12BA512D573C}" type="presParOf" srcId="{8C02C135-E240-48F3-B886-E6DD45EF5C33}" destId="{88676B5D-A8E6-4078-9F3F-F91578F83C70}" srcOrd="2" destOrd="0" presId="urn:microsoft.com/office/officeart/2009/3/layout/StepUpProcess"/>
    <dgm:cxn modelId="{5D73D98D-BC83-44CA-B933-77AA28700E31}" type="presParOf" srcId="{45E601E3-C6B2-4B50-BAF6-4AE9B8A3466C}" destId="{54294DAE-260C-459A-BF08-D310E33A9C6E}" srcOrd="1" destOrd="0" presId="urn:microsoft.com/office/officeart/2009/3/layout/StepUpProcess"/>
    <dgm:cxn modelId="{D353B637-6B32-41DD-A0E2-FAE1D683F4D9}" type="presParOf" srcId="{54294DAE-260C-459A-BF08-D310E33A9C6E}" destId="{17498691-E6E6-477E-A47A-6D6AF14DFB66}" srcOrd="0" destOrd="0" presId="urn:microsoft.com/office/officeart/2009/3/layout/StepUpProcess"/>
    <dgm:cxn modelId="{A4EB88A5-E185-4879-895B-47DD56E61E1A}" type="presParOf" srcId="{45E601E3-C6B2-4B50-BAF6-4AE9B8A3466C}" destId="{414F83F4-9954-48DB-A5B5-22B39742F780}" srcOrd="2" destOrd="0" presId="urn:microsoft.com/office/officeart/2009/3/layout/StepUpProcess"/>
    <dgm:cxn modelId="{4E7A2345-B933-4E8B-B917-A5A1F82A13CE}" type="presParOf" srcId="{414F83F4-9954-48DB-A5B5-22B39742F780}" destId="{414AC948-0074-4BBD-A056-7F4732C2CE90}" srcOrd="0" destOrd="0" presId="urn:microsoft.com/office/officeart/2009/3/layout/StepUpProcess"/>
    <dgm:cxn modelId="{DE6B25CB-9EC9-46F2-8113-8E3AE3AFC013}" type="presParOf" srcId="{414F83F4-9954-48DB-A5B5-22B39742F780}" destId="{C0136844-FC4A-4C17-A62E-3B1FEE8D9A30}" srcOrd="1" destOrd="0" presId="urn:microsoft.com/office/officeart/2009/3/layout/StepUpProcess"/>
    <dgm:cxn modelId="{11B3BC38-C9B7-44B0-B6A0-B5CF8F87EDDD}" type="presParOf" srcId="{414F83F4-9954-48DB-A5B5-22B39742F780}" destId="{404F63B6-6D3F-447A-96FA-17302DF789B5}" srcOrd="2" destOrd="0" presId="urn:microsoft.com/office/officeart/2009/3/layout/StepUpProcess"/>
    <dgm:cxn modelId="{4AD14160-D409-4312-B11C-B800774084F2}" type="presParOf" srcId="{45E601E3-C6B2-4B50-BAF6-4AE9B8A3466C}" destId="{A2B00BA1-2DDA-4D71-BF81-89F76B024338}" srcOrd="3" destOrd="0" presId="urn:microsoft.com/office/officeart/2009/3/layout/StepUpProcess"/>
    <dgm:cxn modelId="{E54BEE57-3D61-498E-A6F6-CC295C1BD3EB}" type="presParOf" srcId="{A2B00BA1-2DDA-4D71-BF81-89F76B024338}" destId="{8C3546B2-0E88-43A5-AC0D-731F678F72BB}" srcOrd="0" destOrd="0" presId="urn:microsoft.com/office/officeart/2009/3/layout/StepUpProcess"/>
    <dgm:cxn modelId="{E56A4302-29D9-4DDC-AE63-153B7E864A20}" type="presParOf" srcId="{45E601E3-C6B2-4B50-BAF6-4AE9B8A3466C}" destId="{3FD3C3C6-9A8C-4FB6-9805-416764614C76}" srcOrd="4" destOrd="0" presId="urn:microsoft.com/office/officeart/2009/3/layout/StepUpProcess"/>
    <dgm:cxn modelId="{A8C4614D-A3DA-4ACE-BF53-F0A41EB9C9E0}" type="presParOf" srcId="{3FD3C3C6-9A8C-4FB6-9805-416764614C76}" destId="{E3B8A570-9A34-4A6D-85F6-3BD06726C44D}" srcOrd="0" destOrd="0" presId="urn:microsoft.com/office/officeart/2009/3/layout/StepUpProcess"/>
    <dgm:cxn modelId="{31C0913E-5C31-4DBC-9E50-2D9B90638D91}" type="presParOf" srcId="{3FD3C3C6-9A8C-4FB6-9805-416764614C76}" destId="{4ECBFF96-EE5A-4A11-8097-9E2D40946358}" srcOrd="1" destOrd="0" presId="urn:microsoft.com/office/officeart/2009/3/layout/StepUpProcess"/>
    <dgm:cxn modelId="{CA3D27F0-9A4D-45E1-ABC2-CA9405CA529A}" type="presParOf" srcId="{3FD3C3C6-9A8C-4FB6-9805-416764614C76}" destId="{0930AB38-BD14-41A7-8E20-B64378D3D8EA}" srcOrd="2" destOrd="0" presId="urn:microsoft.com/office/officeart/2009/3/layout/StepUpProcess"/>
    <dgm:cxn modelId="{DB0BFD9D-E081-4FF3-B9EF-9A80340E6CCD}" type="presParOf" srcId="{45E601E3-C6B2-4B50-BAF6-4AE9B8A3466C}" destId="{9630BD55-E6F1-4129-A8E2-616FCA877E1D}" srcOrd="5" destOrd="0" presId="urn:microsoft.com/office/officeart/2009/3/layout/StepUpProcess"/>
    <dgm:cxn modelId="{6E602EAD-F719-4573-B328-BE853B545641}" type="presParOf" srcId="{9630BD55-E6F1-4129-A8E2-616FCA877E1D}" destId="{563052E9-30B3-47FC-89C1-E81905EB8F91}" srcOrd="0" destOrd="0" presId="urn:microsoft.com/office/officeart/2009/3/layout/StepUpProcess"/>
    <dgm:cxn modelId="{71E0B0E3-FDA1-4536-B0F6-B4EDCB71FF03}" type="presParOf" srcId="{45E601E3-C6B2-4B50-BAF6-4AE9B8A3466C}" destId="{66791BD8-AB9E-4F8C-B825-927926B33954}" srcOrd="6" destOrd="0" presId="urn:microsoft.com/office/officeart/2009/3/layout/StepUpProcess"/>
    <dgm:cxn modelId="{92FECF4E-7A83-44E1-9FDD-24A51928CE7F}" type="presParOf" srcId="{66791BD8-AB9E-4F8C-B825-927926B33954}" destId="{91C4EBFE-8E1A-4A6D-AB0D-106ED931F814}" srcOrd="0" destOrd="0" presId="urn:microsoft.com/office/officeart/2009/3/layout/StepUpProcess"/>
    <dgm:cxn modelId="{FFCB037B-A6F5-404E-AD01-728C4462892B}" type="presParOf" srcId="{66791BD8-AB9E-4F8C-B825-927926B33954}" destId="{33168FDB-5FEE-485E-8396-428C4449B95A}" srcOrd="1" destOrd="0" presId="urn:microsoft.com/office/officeart/2009/3/layout/StepUpProcess"/>
    <dgm:cxn modelId="{8A757DA1-A708-4649-B6E9-1173514A899F}" type="presParOf" srcId="{66791BD8-AB9E-4F8C-B825-927926B33954}" destId="{09A813E1-570C-4C66-AD53-6A809BC773BE}" srcOrd="2" destOrd="0" presId="urn:microsoft.com/office/officeart/2009/3/layout/StepUpProcess"/>
    <dgm:cxn modelId="{835030C7-F982-41B7-9BAB-939AC68DAB8C}" type="presParOf" srcId="{45E601E3-C6B2-4B50-BAF6-4AE9B8A3466C}" destId="{0F06717B-457E-4ECA-992D-BBD126C7368A}" srcOrd="7" destOrd="0" presId="urn:microsoft.com/office/officeart/2009/3/layout/StepUpProcess"/>
    <dgm:cxn modelId="{92081954-1281-4693-9045-D387095F8C98}" type="presParOf" srcId="{0F06717B-457E-4ECA-992D-BBD126C7368A}" destId="{29E9F16E-77D1-4F2D-8D41-DB4C0DDEE325}" srcOrd="0" destOrd="0" presId="urn:microsoft.com/office/officeart/2009/3/layout/StepUpProcess"/>
    <dgm:cxn modelId="{6FE87ED8-E911-4513-B837-49877CD04FA2}" type="presParOf" srcId="{45E601E3-C6B2-4B50-BAF6-4AE9B8A3466C}" destId="{5E3FF84F-C5CD-4B65-B8DE-4E7B18DC2DF6}" srcOrd="8" destOrd="0" presId="urn:microsoft.com/office/officeart/2009/3/layout/StepUpProcess"/>
    <dgm:cxn modelId="{115744AF-D036-4E09-AC1B-2FD06FDE8850}" type="presParOf" srcId="{5E3FF84F-C5CD-4B65-B8DE-4E7B18DC2DF6}" destId="{5D7A3CB5-40B4-4132-8C62-81211E82FDB4}" srcOrd="0" destOrd="0" presId="urn:microsoft.com/office/officeart/2009/3/layout/StepUpProcess"/>
    <dgm:cxn modelId="{F1F5449E-2F63-4C92-BC0E-FCA64B105C80}" type="presParOf" srcId="{5E3FF84F-C5CD-4B65-B8DE-4E7B18DC2DF6}" destId="{C614EB13-20DA-4F04-A7BE-ED43FC60158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2FB3C-C825-40C1-B5F4-EB40F4E3A5F7}">
      <dsp:nvSpPr>
        <dsp:cNvPr id="0" name=""/>
        <dsp:cNvSpPr/>
      </dsp:nvSpPr>
      <dsp:spPr>
        <a:xfrm>
          <a:off x="680535" y="109"/>
          <a:ext cx="1673179" cy="1673179"/>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081" tIns="17780" rIns="92081" bIns="17780" numCol="1" spcCol="1270" anchor="ctr" anchorCtr="0">
          <a:noAutofit/>
        </a:bodyPr>
        <a:lstStyle/>
        <a:p>
          <a:pPr lvl="0" algn="ctr" defTabSz="622300">
            <a:lnSpc>
              <a:spcPct val="90000"/>
            </a:lnSpc>
            <a:spcBef>
              <a:spcPct val="0"/>
            </a:spcBef>
            <a:spcAft>
              <a:spcPct val="35000"/>
            </a:spcAft>
          </a:pPr>
          <a:r>
            <a:rPr lang="nl-BE" sz="1400" kern="1200" dirty="0" smtClean="0"/>
            <a:t>Bevrijding</a:t>
          </a:r>
          <a:endParaRPr lang="nl-BE" sz="1400" kern="1200" dirty="0"/>
        </a:p>
      </dsp:txBody>
      <dsp:txXfrm>
        <a:off x="925566" y="245140"/>
        <a:ext cx="1183117" cy="1183117"/>
      </dsp:txXfrm>
    </dsp:sp>
    <dsp:sp modelId="{BB56E78A-61D0-4FB5-9D06-150EF5AA97FE}">
      <dsp:nvSpPr>
        <dsp:cNvPr id="0" name=""/>
        <dsp:cNvSpPr/>
      </dsp:nvSpPr>
      <dsp:spPr>
        <a:xfrm>
          <a:off x="2019078" y="109"/>
          <a:ext cx="1673179" cy="1673179"/>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081" tIns="17780" rIns="92081" bIns="17780" numCol="1" spcCol="1270" anchor="ctr" anchorCtr="0">
          <a:noAutofit/>
        </a:bodyPr>
        <a:lstStyle/>
        <a:p>
          <a:pPr lvl="0" algn="ctr" defTabSz="622300">
            <a:lnSpc>
              <a:spcPct val="90000"/>
            </a:lnSpc>
            <a:spcBef>
              <a:spcPct val="0"/>
            </a:spcBef>
            <a:spcAft>
              <a:spcPct val="35000"/>
            </a:spcAft>
          </a:pPr>
          <a:r>
            <a:rPr lang="nl-BE" sz="1400" kern="1200" dirty="0" smtClean="0"/>
            <a:t>Veiligheid</a:t>
          </a:r>
          <a:endParaRPr lang="nl-BE" sz="1400" kern="1200" dirty="0"/>
        </a:p>
      </dsp:txBody>
      <dsp:txXfrm>
        <a:off x="2264109" y="245140"/>
        <a:ext cx="1183117" cy="1183117"/>
      </dsp:txXfrm>
    </dsp:sp>
    <dsp:sp modelId="{D088DD5F-B33D-4E29-886A-6F77E649B736}">
      <dsp:nvSpPr>
        <dsp:cNvPr id="0" name=""/>
        <dsp:cNvSpPr/>
      </dsp:nvSpPr>
      <dsp:spPr>
        <a:xfrm>
          <a:off x="3357622" y="109"/>
          <a:ext cx="1673179" cy="1673179"/>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081" tIns="17780" rIns="92081" bIns="17780" numCol="1" spcCol="1270" anchor="ctr" anchorCtr="0">
          <a:noAutofit/>
        </a:bodyPr>
        <a:lstStyle/>
        <a:p>
          <a:pPr lvl="0" algn="ctr" defTabSz="622300">
            <a:lnSpc>
              <a:spcPct val="90000"/>
            </a:lnSpc>
            <a:spcBef>
              <a:spcPct val="0"/>
            </a:spcBef>
            <a:spcAft>
              <a:spcPct val="35000"/>
            </a:spcAft>
          </a:pPr>
          <a:r>
            <a:rPr lang="nl-BE" sz="1400" kern="1200" dirty="0" smtClean="0"/>
            <a:t>Gezondheid</a:t>
          </a:r>
          <a:endParaRPr lang="nl-BE" sz="1400" kern="1200" dirty="0"/>
        </a:p>
      </dsp:txBody>
      <dsp:txXfrm>
        <a:off x="3602653" y="245140"/>
        <a:ext cx="1183117" cy="1183117"/>
      </dsp:txXfrm>
    </dsp:sp>
    <dsp:sp modelId="{A0BF483A-464E-4F62-907C-96C72D8579C1}">
      <dsp:nvSpPr>
        <dsp:cNvPr id="0" name=""/>
        <dsp:cNvSpPr/>
      </dsp:nvSpPr>
      <dsp:spPr>
        <a:xfrm>
          <a:off x="4696165" y="109"/>
          <a:ext cx="1673179" cy="1673179"/>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081" tIns="17780" rIns="92081" bIns="17780" numCol="1" spcCol="1270" anchor="ctr" anchorCtr="0">
          <a:noAutofit/>
        </a:bodyPr>
        <a:lstStyle/>
        <a:p>
          <a:pPr lvl="0" algn="ctr" defTabSz="622300">
            <a:lnSpc>
              <a:spcPct val="90000"/>
            </a:lnSpc>
            <a:spcBef>
              <a:spcPct val="0"/>
            </a:spcBef>
            <a:spcAft>
              <a:spcPct val="35000"/>
            </a:spcAft>
          </a:pPr>
          <a:r>
            <a:rPr lang="nl-BE" sz="1400" kern="1200" dirty="0" smtClean="0"/>
            <a:t>Herstel</a:t>
          </a:r>
          <a:endParaRPr lang="nl-BE" sz="1400" kern="1200" dirty="0"/>
        </a:p>
      </dsp:txBody>
      <dsp:txXfrm>
        <a:off x="4941196" y="245140"/>
        <a:ext cx="1183117" cy="1183117"/>
      </dsp:txXfrm>
    </dsp:sp>
    <dsp:sp modelId="{0DE704E3-80E0-4E06-A16F-09938C6FA66F}">
      <dsp:nvSpPr>
        <dsp:cNvPr id="0" name=""/>
        <dsp:cNvSpPr/>
      </dsp:nvSpPr>
      <dsp:spPr>
        <a:xfrm>
          <a:off x="6034709" y="109"/>
          <a:ext cx="1673179" cy="1673179"/>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081" tIns="17780" rIns="92081" bIns="17780" numCol="1" spcCol="1270" anchor="ctr" anchorCtr="0">
          <a:noAutofit/>
        </a:bodyPr>
        <a:lstStyle/>
        <a:p>
          <a:pPr lvl="0" algn="ctr" defTabSz="622300">
            <a:lnSpc>
              <a:spcPct val="90000"/>
            </a:lnSpc>
            <a:spcBef>
              <a:spcPct val="0"/>
            </a:spcBef>
            <a:spcAft>
              <a:spcPct val="35000"/>
            </a:spcAft>
          </a:pPr>
          <a:r>
            <a:rPr lang="nl-BE" sz="1400" kern="1200" dirty="0" smtClean="0"/>
            <a:t>Genezing</a:t>
          </a:r>
          <a:endParaRPr lang="nl-BE" sz="1400" kern="1200" dirty="0"/>
        </a:p>
      </dsp:txBody>
      <dsp:txXfrm>
        <a:off x="6279740" y="245140"/>
        <a:ext cx="1183117" cy="1183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4627C-BB54-4B57-B9FD-74C50F5F8773}">
      <dsp:nvSpPr>
        <dsp:cNvPr id="0" name=""/>
        <dsp:cNvSpPr/>
      </dsp:nvSpPr>
      <dsp:spPr>
        <a:xfrm>
          <a:off x="2008760" y="0"/>
          <a:ext cx="3600401" cy="3600401"/>
        </a:xfrm>
        <a:prstGeom prst="triangle">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2E18B5FD-6ABA-40A3-9444-55439F7C4E81}">
      <dsp:nvSpPr>
        <dsp:cNvPr id="0" name=""/>
        <dsp:cNvSpPr/>
      </dsp:nvSpPr>
      <dsp:spPr>
        <a:xfrm>
          <a:off x="3808960" y="361973"/>
          <a:ext cx="2340260" cy="852282"/>
        </a:xfrm>
        <a:prstGeom prst="roundRect">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t>Onvoorstelbaar eschatologisch</a:t>
          </a:r>
          <a:endParaRPr lang="nl-BE" sz="2200" kern="1200" dirty="0"/>
        </a:p>
      </dsp:txBody>
      <dsp:txXfrm>
        <a:off x="3850565" y="403578"/>
        <a:ext cx="2257050" cy="769072"/>
      </dsp:txXfrm>
    </dsp:sp>
    <dsp:sp modelId="{E076B3AF-FD3F-4A22-9F8B-8542E0321C26}">
      <dsp:nvSpPr>
        <dsp:cNvPr id="0" name=""/>
        <dsp:cNvSpPr/>
      </dsp:nvSpPr>
      <dsp:spPr>
        <a:xfrm>
          <a:off x="3808960" y="1320791"/>
          <a:ext cx="2340260" cy="852282"/>
        </a:xfrm>
        <a:prstGeom prst="roundRect">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t>Subjectief in het hart</a:t>
          </a:r>
          <a:endParaRPr lang="nl-BE" sz="2200" kern="1200" dirty="0"/>
        </a:p>
      </dsp:txBody>
      <dsp:txXfrm>
        <a:off x="3850565" y="1362396"/>
        <a:ext cx="2257050" cy="769072"/>
      </dsp:txXfrm>
    </dsp:sp>
    <dsp:sp modelId="{D049EC01-EF3A-4FAF-9CBB-28808F000822}">
      <dsp:nvSpPr>
        <dsp:cNvPr id="0" name=""/>
        <dsp:cNvSpPr/>
      </dsp:nvSpPr>
      <dsp:spPr>
        <a:xfrm>
          <a:off x="3808960" y="2279609"/>
          <a:ext cx="2340260" cy="852282"/>
        </a:xfrm>
        <a:prstGeom prst="roundRect">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t>Objectief historisch</a:t>
          </a:r>
          <a:endParaRPr lang="nl-BE" sz="2200" kern="1200" dirty="0"/>
        </a:p>
      </dsp:txBody>
      <dsp:txXfrm>
        <a:off x="3850565" y="2321214"/>
        <a:ext cx="2257050" cy="769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E09C0-28D7-46D8-9AAD-6EEE06597B99}">
      <dsp:nvSpPr>
        <dsp:cNvPr id="0" name=""/>
        <dsp:cNvSpPr/>
      </dsp:nvSpPr>
      <dsp:spPr>
        <a:xfrm>
          <a:off x="802066"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4F126C-67F9-4CD5-B1B5-FD4FB0987CF0}">
      <dsp:nvSpPr>
        <dsp:cNvPr id="0" name=""/>
        <dsp:cNvSpPr/>
      </dsp:nvSpPr>
      <dsp:spPr>
        <a:xfrm rot="17700000">
          <a:off x="1083537"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Strijd</a:t>
          </a:r>
          <a:endParaRPr lang="nl-BE" sz="1300" kern="1200" dirty="0"/>
        </a:p>
      </dsp:txBody>
      <dsp:txXfrm>
        <a:off x="1083537" y="311839"/>
        <a:ext cx="993033" cy="478565"/>
      </dsp:txXfrm>
    </dsp:sp>
    <dsp:sp modelId="{70E6A9CE-6A64-461D-8309-7E2D9EC90919}">
      <dsp:nvSpPr>
        <dsp:cNvPr id="0" name=""/>
        <dsp:cNvSpPr/>
      </dsp:nvSpPr>
      <dsp:spPr>
        <a:xfrm>
          <a:off x="1661129"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59B05-22DC-456E-B6C6-281016A2260F}">
      <dsp:nvSpPr>
        <dsp:cNvPr id="0" name=""/>
        <dsp:cNvSpPr/>
      </dsp:nvSpPr>
      <dsp:spPr>
        <a:xfrm rot="17700000">
          <a:off x="1942600"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Overwinning</a:t>
          </a:r>
          <a:endParaRPr lang="nl-BE" sz="1300" kern="1200" dirty="0"/>
        </a:p>
      </dsp:txBody>
      <dsp:txXfrm>
        <a:off x="1942600" y="311839"/>
        <a:ext cx="993033" cy="478565"/>
      </dsp:txXfrm>
    </dsp:sp>
    <dsp:sp modelId="{68E66CD8-0638-4CAB-9974-6657E0D0A162}">
      <dsp:nvSpPr>
        <dsp:cNvPr id="0" name=""/>
        <dsp:cNvSpPr/>
      </dsp:nvSpPr>
      <dsp:spPr>
        <a:xfrm>
          <a:off x="2520192"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1805E-B186-43B9-9C7A-141B99082A66}">
      <dsp:nvSpPr>
        <dsp:cNvPr id="0" name=""/>
        <dsp:cNvSpPr/>
      </dsp:nvSpPr>
      <dsp:spPr>
        <a:xfrm rot="17700000">
          <a:off x="2801663"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Bevrijding</a:t>
          </a:r>
          <a:endParaRPr lang="nl-BE" sz="1300" kern="1200" dirty="0"/>
        </a:p>
      </dsp:txBody>
      <dsp:txXfrm>
        <a:off x="2801663" y="311839"/>
        <a:ext cx="993033" cy="478565"/>
      </dsp:txXfrm>
    </dsp:sp>
    <dsp:sp modelId="{D90500A8-1B28-49F4-8D68-7CDB23841400}">
      <dsp:nvSpPr>
        <dsp:cNvPr id="0" name=""/>
        <dsp:cNvSpPr/>
      </dsp:nvSpPr>
      <dsp:spPr>
        <a:xfrm>
          <a:off x="3379256"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E5DEB-C571-4FE0-B807-4A3D0147F9F7}">
      <dsp:nvSpPr>
        <dsp:cNvPr id="0" name=""/>
        <dsp:cNvSpPr/>
      </dsp:nvSpPr>
      <dsp:spPr>
        <a:xfrm rot="17700000">
          <a:off x="3660727"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Lijden</a:t>
          </a:r>
          <a:endParaRPr lang="nl-BE" sz="1300" kern="1200" dirty="0"/>
        </a:p>
      </dsp:txBody>
      <dsp:txXfrm>
        <a:off x="3660727" y="311839"/>
        <a:ext cx="993033" cy="478565"/>
      </dsp:txXfrm>
    </dsp:sp>
    <dsp:sp modelId="{D644A729-787D-43A7-A563-2A46E161137F}">
      <dsp:nvSpPr>
        <dsp:cNvPr id="0" name=""/>
        <dsp:cNvSpPr/>
      </dsp:nvSpPr>
      <dsp:spPr>
        <a:xfrm>
          <a:off x="4238319"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68A1B-B392-4BAB-80C6-37E0C5E54270}">
      <dsp:nvSpPr>
        <dsp:cNvPr id="0" name=""/>
        <dsp:cNvSpPr/>
      </dsp:nvSpPr>
      <dsp:spPr>
        <a:xfrm rot="17700000">
          <a:off x="4519790"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Voorbeeld</a:t>
          </a:r>
          <a:endParaRPr lang="nl-BE" sz="1300" kern="1200" dirty="0"/>
        </a:p>
      </dsp:txBody>
      <dsp:txXfrm>
        <a:off x="4519790" y="311839"/>
        <a:ext cx="993033" cy="478565"/>
      </dsp:txXfrm>
    </dsp:sp>
    <dsp:sp modelId="{DFE1CB37-FA7E-4A4B-926C-597B4515A77F}">
      <dsp:nvSpPr>
        <dsp:cNvPr id="0" name=""/>
        <dsp:cNvSpPr/>
      </dsp:nvSpPr>
      <dsp:spPr>
        <a:xfrm>
          <a:off x="5097382"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9CF24-DC7C-46CA-A578-F9416E32573B}">
      <dsp:nvSpPr>
        <dsp:cNvPr id="0" name=""/>
        <dsp:cNvSpPr/>
      </dsp:nvSpPr>
      <dsp:spPr>
        <a:xfrm rot="17700000">
          <a:off x="5378853"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Offer</a:t>
          </a:r>
          <a:endParaRPr lang="nl-BE" sz="1300" kern="1200" dirty="0"/>
        </a:p>
      </dsp:txBody>
      <dsp:txXfrm>
        <a:off x="5378853" y="311839"/>
        <a:ext cx="993033" cy="478565"/>
      </dsp:txXfrm>
    </dsp:sp>
    <dsp:sp modelId="{3A767389-B357-4CAA-91A1-E53D5EEDD641}">
      <dsp:nvSpPr>
        <dsp:cNvPr id="0" name=""/>
        <dsp:cNvSpPr/>
      </dsp:nvSpPr>
      <dsp:spPr>
        <a:xfrm>
          <a:off x="5956445"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CB8F3-1548-4449-A922-E8164006DE70}">
      <dsp:nvSpPr>
        <dsp:cNvPr id="0" name=""/>
        <dsp:cNvSpPr/>
      </dsp:nvSpPr>
      <dsp:spPr>
        <a:xfrm rot="17700000">
          <a:off x="6237917"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Gods toorn</a:t>
          </a:r>
          <a:endParaRPr lang="nl-BE" sz="1300" kern="1200" dirty="0"/>
        </a:p>
      </dsp:txBody>
      <dsp:txXfrm>
        <a:off x="6237917" y="311839"/>
        <a:ext cx="993033" cy="478565"/>
      </dsp:txXfrm>
    </dsp:sp>
    <dsp:sp modelId="{FBEB55FE-C2E6-4088-BEF4-12935518486F}">
      <dsp:nvSpPr>
        <dsp:cNvPr id="0" name=""/>
        <dsp:cNvSpPr/>
      </dsp:nvSpPr>
      <dsp:spPr>
        <a:xfrm>
          <a:off x="6815509"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0C32E-908C-448B-8A05-7374E989B1DA}">
      <dsp:nvSpPr>
        <dsp:cNvPr id="0" name=""/>
        <dsp:cNvSpPr/>
      </dsp:nvSpPr>
      <dsp:spPr>
        <a:xfrm rot="17700000">
          <a:off x="7096980"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Verlossing</a:t>
          </a:r>
          <a:endParaRPr lang="nl-BE" sz="1300" kern="1200" dirty="0"/>
        </a:p>
      </dsp:txBody>
      <dsp:txXfrm>
        <a:off x="7096980" y="311839"/>
        <a:ext cx="993033" cy="478565"/>
      </dsp:txXfrm>
    </dsp:sp>
    <dsp:sp modelId="{AAB2BC90-E82F-43B0-9D78-682799DC065E}">
      <dsp:nvSpPr>
        <dsp:cNvPr id="0" name=""/>
        <dsp:cNvSpPr/>
      </dsp:nvSpPr>
      <dsp:spPr>
        <a:xfrm>
          <a:off x="7674572"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2EFB1-D049-4F4B-98E9-5BD9F39D7746}">
      <dsp:nvSpPr>
        <dsp:cNvPr id="0" name=""/>
        <dsp:cNvSpPr/>
      </dsp:nvSpPr>
      <dsp:spPr>
        <a:xfrm rot="17700000">
          <a:off x="7956043"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Verzoening</a:t>
          </a:r>
          <a:endParaRPr lang="nl-BE" sz="1300" kern="1200" dirty="0"/>
        </a:p>
      </dsp:txBody>
      <dsp:txXfrm>
        <a:off x="7956043" y="311839"/>
        <a:ext cx="993033" cy="478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E09C0-28D7-46D8-9AAD-6EEE06597B99}">
      <dsp:nvSpPr>
        <dsp:cNvPr id="0" name=""/>
        <dsp:cNvSpPr/>
      </dsp:nvSpPr>
      <dsp:spPr>
        <a:xfrm>
          <a:off x="802066"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4F126C-67F9-4CD5-B1B5-FD4FB0987CF0}">
      <dsp:nvSpPr>
        <dsp:cNvPr id="0" name=""/>
        <dsp:cNvSpPr/>
      </dsp:nvSpPr>
      <dsp:spPr>
        <a:xfrm rot="17700000">
          <a:off x="1083537"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Strijd</a:t>
          </a:r>
          <a:endParaRPr lang="nl-BE" sz="1300" kern="1200" dirty="0"/>
        </a:p>
      </dsp:txBody>
      <dsp:txXfrm>
        <a:off x="1083537" y="311839"/>
        <a:ext cx="993033" cy="478565"/>
      </dsp:txXfrm>
    </dsp:sp>
    <dsp:sp modelId="{70E6A9CE-6A64-461D-8309-7E2D9EC90919}">
      <dsp:nvSpPr>
        <dsp:cNvPr id="0" name=""/>
        <dsp:cNvSpPr/>
      </dsp:nvSpPr>
      <dsp:spPr>
        <a:xfrm>
          <a:off x="1661129"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59B05-22DC-456E-B6C6-281016A2260F}">
      <dsp:nvSpPr>
        <dsp:cNvPr id="0" name=""/>
        <dsp:cNvSpPr/>
      </dsp:nvSpPr>
      <dsp:spPr>
        <a:xfrm rot="17700000">
          <a:off x="1942600"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Overwinning</a:t>
          </a:r>
          <a:endParaRPr lang="nl-BE" sz="1300" kern="1200" dirty="0"/>
        </a:p>
      </dsp:txBody>
      <dsp:txXfrm>
        <a:off x="1942600" y="311839"/>
        <a:ext cx="993033" cy="478565"/>
      </dsp:txXfrm>
    </dsp:sp>
    <dsp:sp modelId="{68E66CD8-0638-4CAB-9974-6657E0D0A162}">
      <dsp:nvSpPr>
        <dsp:cNvPr id="0" name=""/>
        <dsp:cNvSpPr/>
      </dsp:nvSpPr>
      <dsp:spPr>
        <a:xfrm>
          <a:off x="2520192"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1805E-B186-43B9-9C7A-141B99082A66}">
      <dsp:nvSpPr>
        <dsp:cNvPr id="0" name=""/>
        <dsp:cNvSpPr/>
      </dsp:nvSpPr>
      <dsp:spPr>
        <a:xfrm rot="17700000">
          <a:off x="2801663"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Bevrijding</a:t>
          </a:r>
          <a:endParaRPr lang="nl-BE" sz="1300" kern="1200" dirty="0"/>
        </a:p>
      </dsp:txBody>
      <dsp:txXfrm>
        <a:off x="2801663" y="311839"/>
        <a:ext cx="993033" cy="478565"/>
      </dsp:txXfrm>
    </dsp:sp>
    <dsp:sp modelId="{D90500A8-1B28-49F4-8D68-7CDB23841400}">
      <dsp:nvSpPr>
        <dsp:cNvPr id="0" name=""/>
        <dsp:cNvSpPr/>
      </dsp:nvSpPr>
      <dsp:spPr>
        <a:xfrm>
          <a:off x="3379256"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E5DEB-C571-4FE0-B807-4A3D0147F9F7}">
      <dsp:nvSpPr>
        <dsp:cNvPr id="0" name=""/>
        <dsp:cNvSpPr/>
      </dsp:nvSpPr>
      <dsp:spPr>
        <a:xfrm rot="17700000">
          <a:off x="3660727"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Lijden</a:t>
          </a:r>
          <a:endParaRPr lang="nl-BE" sz="1300" kern="1200" dirty="0"/>
        </a:p>
      </dsp:txBody>
      <dsp:txXfrm>
        <a:off x="3660727" y="311839"/>
        <a:ext cx="993033" cy="478565"/>
      </dsp:txXfrm>
    </dsp:sp>
    <dsp:sp modelId="{D644A729-787D-43A7-A563-2A46E161137F}">
      <dsp:nvSpPr>
        <dsp:cNvPr id="0" name=""/>
        <dsp:cNvSpPr/>
      </dsp:nvSpPr>
      <dsp:spPr>
        <a:xfrm>
          <a:off x="4238319"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68A1B-B392-4BAB-80C6-37E0C5E54270}">
      <dsp:nvSpPr>
        <dsp:cNvPr id="0" name=""/>
        <dsp:cNvSpPr/>
      </dsp:nvSpPr>
      <dsp:spPr>
        <a:xfrm rot="17700000">
          <a:off x="4519790"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Voorbeeld</a:t>
          </a:r>
          <a:endParaRPr lang="nl-BE" sz="1300" kern="1200" dirty="0"/>
        </a:p>
      </dsp:txBody>
      <dsp:txXfrm>
        <a:off x="4519790" y="311839"/>
        <a:ext cx="993033" cy="478565"/>
      </dsp:txXfrm>
    </dsp:sp>
    <dsp:sp modelId="{DFE1CB37-FA7E-4A4B-926C-597B4515A77F}">
      <dsp:nvSpPr>
        <dsp:cNvPr id="0" name=""/>
        <dsp:cNvSpPr/>
      </dsp:nvSpPr>
      <dsp:spPr>
        <a:xfrm>
          <a:off x="5097382"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9CF24-DC7C-46CA-A578-F9416E32573B}">
      <dsp:nvSpPr>
        <dsp:cNvPr id="0" name=""/>
        <dsp:cNvSpPr/>
      </dsp:nvSpPr>
      <dsp:spPr>
        <a:xfrm rot="17700000">
          <a:off x="5378853"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Offer</a:t>
          </a:r>
          <a:endParaRPr lang="nl-BE" sz="1300" kern="1200" dirty="0"/>
        </a:p>
      </dsp:txBody>
      <dsp:txXfrm>
        <a:off x="5378853" y="311839"/>
        <a:ext cx="993033" cy="478565"/>
      </dsp:txXfrm>
    </dsp:sp>
    <dsp:sp modelId="{3A767389-B357-4CAA-91A1-E53D5EEDD641}">
      <dsp:nvSpPr>
        <dsp:cNvPr id="0" name=""/>
        <dsp:cNvSpPr/>
      </dsp:nvSpPr>
      <dsp:spPr>
        <a:xfrm>
          <a:off x="5956445"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CB8F3-1548-4449-A922-E8164006DE70}">
      <dsp:nvSpPr>
        <dsp:cNvPr id="0" name=""/>
        <dsp:cNvSpPr/>
      </dsp:nvSpPr>
      <dsp:spPr>
        <a:xfrm rot="17700000">
          <a:off x="6237917"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Gods toorn</a:t>
          </a:r>
          <a:endParaRPr lang="nl-BE" sz="1300" kern="1200" dirty="0"/>
        </a:p>
      </dsp:txBody>
      <dsp:txXfrm>
        <a:off x="6237917" y="311839"/>
        <a:ext cx="993033" cy="478565"/>
      </dsp:txXfrm>
    </dsp:sp>
    <dsp:sp modelId="{FBEB55FE-C2E6-4088-BEF4-12935518486F}">
      <dsp:nvSpPr>
        <dsp:cNvPr id="0" name=""/>
        <dsp:cNvSpPr/>
      </dsp:nvSpPr>
      <dsp:spPr>
        <a:xfrm>
          <a:off x="6815509"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0C32E-908C-448B-8A05-7374E989B1DA}">
      <dsp:nvSpPr>
        <dsp:cNvPr id="0" name=""/>
        <dsp:cNvSpPr/>
      </dsp:nvSpPr>
      <dsp:spPr>
        <a:xfrm rot="17700000">
          <a:off x="7096980"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Verlossing</a:t>
          </a:r>
          <a:endParaRPr lang="nl-BE" sz="1300" kern="1200" dirty="0"/>
        </a:p>
      </dsp:txBody>
      <dsp:txXfrm>
        <a:off x="7096980" y="311839"/>
        <a:ext cx="993033" cy="478565"/>
      </dsp:txXfrm>
    </dsp:sp>
    <dsp:sp modelId="{AAB2BC90-E82F-43B0-9D78-682799DC065E}">
      <dsp:nvSpPr>
        <dsp:cNvPr id="0" name=""/>
        <dsp:cNvSpPr/>
      </dsp:nvSpPr>
      <dsp:spPr>
        <a:xfrm>
          <a:off x="7674572" y="963048"/>
          <a:ext cx="798828" cy="798828"/>
        </a:xfrm>
        <a:prstGeom prst="donut">
          <a:avLst>
            <a:gd name="adj" fmla="val 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2EFB1-D049-4F4B-98E9-5BD9F39D7746}">
      <dsp:nvSpPr>
        <dsp:cNvPr id="0" name=""/>
        <dsp:cNvSpPr/>
      </dsp:nvSpPr>
      <dsp:spPr>
        <a:xfrm rot="17700000">
          <a:off x="7956043" y="311839"/>
          <a:ext cx="993033" cy="4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nl-BE" sz="1300" kern="1200" dirty="0" smtClean="0"/>
            <a:t>Verzoening</a:t>
          </a:r>
          <a:endParaRPr lang="nl-BE" sz="1300" kern="1200" dirty="0"/>
        </a:p>
      </dsp:txBody>
      <dsp:txXfrm>
        <a:off x="7956043" y="311839"/>
        <a:ext cx="993033" cy="478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8C109-D5D2-4441-A72B-F82B4B39495A}">
      <dsp:nvSpPr>
        <dsp:cNvPr id="0" name=""/>
        <dsp:cNvSpPr/>
      </dsp:nvSpPr>
      <dsp:spPr>
        <a:xfrm>
          <a:off x="38" y="30007"/>
          <a:ext cx="3682584" cy="6048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l-GR" sz="2100" kern="1200" dirty="0" smtClean="0"/>
            <a:t>καταλλάσσω</a:t>
          </a:r>
          <a:r>
            <a:rPr lang="nl-BE" sz="2100" kern="1200" dirty="0" smtClean="0"/>
            <a:t>/</a:t>
          </a:r>
          <a:r>
            <a:rPr lang="nl-BE" sz="2100" i="1" kern="1200" dirty="0" err="1" smtClean="0"/>
            <a:t>katallassō</a:t>
          </a:r>
          <a:endParaRPr lang="nl-BE" sz="2100" kern="1200" dirty="0"/>
        </a:p>
      </dsp:txBody>
      <dsp:txXfrm>
        <a:off x="38" y="30007"/>
        <a:ext cx="3682584" cy="604800"/>
      </dsp:txXfrm>
    </dsp:sp>
    <dsp:sp modelId="{91E1852A-F65F-4491-916C-94FE6C134B4C}">
      <dsp:nvSpPr>
        <dsp:cNvPr id="0" name=""/>
        <dsp:cNvSpPr/>
      </dsp:nvSpPr>
      <dsp:spPr>
        <a:xfrm>
          <a:off x="38" y="634807"/>
          <a:ext cx="3682584" cy="1210545"/>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nl-BE" sz="2100" kern="1200" dirty="0" smtClean="0"/>
            <a:t>Latijn: </a:t>
          </a:r>
          <a:r>
            <a:rPr lang="nl-BE" sz="2100" kern="1200" dirty="0" err="1" smtClean="0"/>
            <a:t>Reconciliatio</a:t>
          </a:r>
          <a:endParaRPr lang="nl-BE" sz="2100" kern="1200" dirty="0"/>
        </a:p>
        <a:p>
          <a:pPr marL="228600" lvl="1" indent="-228600" algn="l" defTabSz="933450">
            <a:lnSpc>
              <a:spcPct val="90000"/>
            </a:lnSpc>
            <a:spcBef>
              <a:spcPct val="0"/>
            </a:spcBef>
            <a:spcAft>
              <a:spcPct val="15000"/>
            </a:spcAft>
            <a:buChar char="••"/>
          </a:pPr>
          <a:r>
            <a:rPr lang="nl-BE" sz="2100" kern="1200" dirty="0" smtClean="0"/>
            <a:t>Engels: </a:t>
          </a:r>
          <a:r>
            <a:rPr lang="nl-BE" sz="2100" kern="1200" dirty="0" err="1" smtClean="0"/>
            <a:t>Reconciliation</a:t>
          </a:r>
          <a:endParaRPr lang="nl-BE" sz="2100" kern="1200" dirty="0"/>
        </a:p>
        <a:p>
          <a:pPr marL="228600" lvl="1" indent="-228600" algn="l" defTabSz="933450">
            <a:lnSpc>
              <a:spcPct val="90000"/>
            </a:lnSpc>
            <a:spcBef>
              <a:spcPct val="0"/>
            </a:spcBef>
            <a:spcAft>
              <a:spcPct val="15000"/>
            </a:spcAft>
            <a:buChar char="••"/>
          </a:pPr>
          <a:r>
            <a:rPr lang="nl-BE" sz="2100" kern="1200" dirty="0" smtClean="0"/>
            <a:t>Duits: </a:t>
          </a:r>
          <a:r>
            <a:rPr lang="nl-BE" sz="2100" kern="1200" dirty="0" err="1" smtClean="0"/>
            <a:t>Versöhnung</a:t>
          </a:r>
          <a:endParaRPr lang="nl-BE" sz="2100" kern="1200" dirty="0"/>
        </a:p>
      </dsp:txBody>
      <dsp:txXfrm>
        <a:off x="38" y="634807"/>
        <a:ext cx="3682584" cy="1210545"/>
      </dsp:txXfrm>
    </dsp:sp>
    <dsp:sp modelId="{C0F8C4A1-843F-4510-A583-C70DE1251A65}">
      <dsp:nvSpPr>
        <dsp:cNvPr id="0" name=""/>
        <dsp:cNvSpPr/>
      </dsp:nvSpPr>
      <dsp:spPr>
        <a:xfrm>
          <a:off x="4198184" y="30007"/>
          <a:ext cx="3682584" cy="6048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a:outerShdw blurRad="515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l-GR" sz="2100" kern="1200" dirty="0" smtClean="0"/>
            <a:t>ἱλάσκομαι</a:t>
          </a:r>
          <a:r>
            <a:rPr lang="nl-BE" sz="2100" kern="1200" dirty="0" smtClean="0"/>
            <a:t>/</a:t>
          </a:r>
          <a:r>
            <a:rPr lang="nl-BE" sz="2100" i="1" kern="1200" dirty="0" err="1" smtClean="0"/>
            <a:t>hilaskomai</a:t>
          </a:r>
          <a:endParaRPr lang="nl-BE" sz="2100" kern="1200" dirty="0"/>
        </a:p>
      </dsp:txBody>
      <dsp:txXfrm>
        <a:off x="4198184" y="30007"/>
        <a:ext cx="3682584" cy="604800"/>
      </dsp:txXfrm>
    </dsp:sp>
    <dsp:sp modelId="{DDD9E5C8-F5B0-4C8D-8874-9FEE135CA5BC}">
      <dsp:nvSpPr>
        <dsp:cNvPr id="0" name=""/>
        <dsp:cNvSpPr/>
      </dsp:nvSpPr>
      <dsp:spPr>
        <a:xfrm>
          <a:off x="4198184" y="634807"/>
          <a:ext cx="3682584" cy="1210545"/>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nl-BE" sz="2100" kern="1200" dirty="0" smtClean="0"/>
            <a:t>Latijn: </a:t>
          </a:r>
          <a:r>
            <a:rPr lang="nl-BE" sz="2100" kern="1200" dirty="0" err="1" smtClean="0"/>
            <a:t>Expiatio</a:t>
          </a:r>
          <a:endParaRPr lang="nl-BE" sz="2100" kern="1200" dirty="0"/>
        </a:p>
        <a:p>
          <a:pPr marL="228600" lvl="1" indent="-228600" algn="l" defTabSz="933450">
            <a:lnSpc>
              <a:spcPct val="90000"/>
            </a:lnSpc>
            <a:spcBef>
              <a:spcPct val="0"/>
            </a:spcBef>
            <a:spcAft>
              <a:spcPct val="15000"/>
            </a:spcAft>
            <a:buChar char="••"/>
          </a:pPr>
          <a:r>
            <a:rPr lang="nl-BE" sz="2100" kern="1200" dirty="0" smtClean="0"/>
            <a:t>Engels: </a:t>
          </a:r>
          <a:r>
            <a:rPr lang="nl-BE" sz="2100" kern="1200" dirty="0" err="1" smtClean="0"/>
            <a:t>Propitiation</a:t>
          </a:r>
          <a:endParaRPr lang="nl-BE" sz="2100" kern="1200" dirty="0"/>
        </a:p>
        <a:p>
          <a:pPr marL="228600" lvl="1" indent="-228600" algn="l" defTabSz="933450">
            <a:lnSpc>
              <a:spcPct val="90000"/>
            </a:lnSpc>
            <a:spcBef>
              <a:spcPct val="0"/>
            </a:spcBef>
            <a:spcAft>
              <a:spcPct val="15000"/>
            </a:spcAft>
            <a:buChar char="••"/>
          </a:pPr>
          <a:r>
            <a:rPr lang="nl-BE" sz="2100" kern="1200" dirty="0" smtClean="0"/>
            <a:t>Duits: </a:t>
          </a:r>
          <a:r>
            <a:rPr lang="nl-BE" sz="2100" kern="1200" dirty="0" err="1" smtClean="0"/>
            <a:t>Sühnung</a:t>
          </a:r>
          <a:endParaRPr lang="nl-BE" sz="2100" kern="1200" dirty="0"/>
        </a:p>
      </dsp:txBody>
      <dsp:txXfrm>
        <a:off x="4198184" y="634807"/>
        <a:ext cx="3682584" cy="12105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72ED7-6644-4CD1-8D54-FDD5273E439D}">
      <dsp:nvSpPr>
        <dsp:cNvPr id="0" name=""/>
        <dsp:cNvSpPr/>
      </dsp:nvSpPr>
      <dsp:spPr>
        <a:xfrm>
          <a:off x="7365" y="0"/>
          <a:ext cx="4402998" cy="631310"/>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nl-BE" sz="2400" kern="1200" dirty="0" smtClean="0"/>
            <a:t>Koninkrijk van God</a:t>
          </a:r>
          <a:endParaRPr lang="nl-BE" sz="2400" kern="1200" dirty="0"/>
        </a:p>
      </dsp:txBody>
      <dsp:txXfrm>
        <a:off x="323020" y="0"/>
        <a:ext cx="3771688" cy="631310"/>
      </dsp:txXfrm>
    </dsp:sp>
    <dsp:sp modelId="{CAA09BB1-4601-4A27-B49F-C5137B012CE3}">
      <dsp:nvSpPr>
        <dsp:cNvPr id="0" name=""/>
        <dsp:cNvSpPr/>
      </dsp:nvSpPr>
      <dsp:spPr>
        <a:xfrm>
          <a:off x="3977430" y="0"/>
          <a:ext cx="4402998" cy="631310"/>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nl-BE" sz="2400" kern="1200" dirty="0" smtClean="0"/>
            <a:t>Relatie met God</a:t>
          </a:r>
          <a:endParaRPr lang="nl-BE" sz="2400" kern="1200" dirty="0"/>
        </a:p>
      </dsp:txBody>
      <dsp:txXfrm>
        <a:off x="4293085" y="0"/>
        <a:ext cx="3771688" cy="631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B9F7F-5003-4E8C-B70F-683FDE6AC9A2}">
      <dsp:nvSpPr>
        <dsp:cNvPr id="0" name=""/>
        <dsp:cNvSpPr/>
      </dsp:nvSpPr>
      <dsp:spPr>
        <a:xfrm>
          <a:off x="0" y="0"/>
          <a:ext cx="8349924" cy="1592821"/>
        </a:xfrm>
        <a:prstGeom prst="roundRect">
          <a:avLst>
            <a:gd name="adj" fmla="val 1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28133-9FB5-4DE1-BFB7-1B308432B0FF}">
      <dsp:nvSpPr>
        <dsp:cNvPr id="0" name=""/>
        <dsp:cNvSpPr/>
      </dsp:nvSpPr>
      <dsp:spPr>
        <a:xfrm>
          <a:off x="250497" y="212376"/>
          <a:ext cx="2452790" cy="1168069"/>
        </a:xfrm>
        <a:prstGeom prst="roundRect">
          <a:avLst>
            <a:gd name="adj" fmla="val 10000"/>
          </a:avLst>
        </a:prstGeom>
        <a:blipFill rotWithShape="1">
          <a:blip xmlns:r="http://schemas.openxmlformats.org/officeDocument/2006/relationships" r:embed="rId1"/>
          <a:stretch>
            <a:fillRect/>
          </a:stretch>
        </a:blip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16C8D1F6-0B85-4C6A-A8A4-9441EBC1FFCD}">
      <dsp:nvSpPr>
        <dsp:cNvPr id="0" name=""/>
        <dsp:cNvSpPr/>
      </dsp:nvSpPr>
      <dsp:spPr>
        <a:xfrm rot="10800000">
          <a:off x="250497" y="1592821"/>
          <a:ext cx="2452790" cy="1946782"/>
        </a:xfrm>
        <a:prstGeom prst="round2SameRect">
          <a:avLst>
            <a:gd name="adj1" fmla="val 10500"/>
            <a:gd name="adj2" fmla="val 0"/>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nl-BE" sz="2900" kern="1200" dirty="0" smtClean="0"/>
            <a:t>Vishaak</a:t>
          </a:r>
          <a:br>
            <a:rPr lang="nl-BE" sz="2900" kern="1200" dirty="0" smtClean="0"/>
          </a:br>
          <a:r>
            <a:rPr lang="nl-BE" sz="2000" kern="1200" dirty="0" smtClean="0"/>
            <a:t>Gregorius van </a:t>
          </a:r>
          <a:r>
            <a:rPr lang="nl-BE" sz="2000" kern="1200" dirty="0" err="1" smtClean="0"/>
            <a:t>Nyssa</a:t>
          </a:r>
          <a:r>
            <a:rPr lang="nl-BE" sz="2000" kern="1200" dirty="0" smtClean="0"/>
            <a:t> (335–394)</a:t>
          </a:r>
          <a:endParaRPr lang="nl-BE" sz="2000" kern="1200" dirty="0"/>
        </a:p>
      </dsp:txBody>
      <dsp:txXfrm rot="10800000">
        <a:off x="310367" y="1592821"/>
        <a:ext cx="2333050" cy="1886912"/>
      </dsp:txXfrm>
    </dsp:sp>
    <dsp:sp modelId="{7D5BD3A0-E2E3-484E-AABC-19B4CF1F1BBB}">
      <dsp:nvSpPr>
        <dsp:cNvPr id="0" name=""/>
        <dsp:cNvSpPr/>
      </dsp:nvSpPr>
      <dsp:spPr>
        <a:xfrm>
          <a:off x="2948566" y="212376"/>
          <a:ext cx="2452790" cy="1168069"/>
        </a:xfrm>
        <a:prstGeom prst="roundRect">
          <a:avLst>
            <a:gd name="adj" fmla="val 10000"/>
          </a:avLst>
        </a:prstGeom>
        <a:blipFill rotWithShape="1">
          <a:blip xmlns:r="http://schemas.openxmlformats.org/officeDocument/2006/relationships" r:embed="rId2"/>
          <a:stretch>
            <a:fillRect/>
          </a:stretch>
        </a:blip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838DC2F1-E883-4B22-B3F1-2B5EC05D913A}">
      <dsp:nvSpPr>
        <dsp:cNvPr id="0" name=""/>
        <dsp:cNvSpPr/>
      </dsp:nvSpPr>
      <dsp:spPr>
        <a:xfrm rot="10800000">
          <a:off x="2948566" y="1592821"/>
          <a:ext cx="2452790" cy="1946782"/>
        </a:xfrm>
        <a:prstGeom prst="round2SameRect">
          <a:avLst>
            <a:gd name="adj1" fmla="val 10500"/>
            <a:gd name="adj2" fmla="val 0"/>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nl-BE" sz="2900" kern="1200" dirty="0" smtClean="0"/>
            <a:t>Hellevaart</a:t>
          </a:r>
          <a:br>
            <a:rPr lang="nl-BE" sz="2900" kern="1200" dirty="0" smtClean="0"/>
          </a:br>
          <a:r>
            <a:rPr lang="nl-BE" sz="2000" kern="1200" dirty="0" smtClean="0"/>
            <a:t>Synode van </a:t>
          </a:r>
          <a:r>
            <a:rPr lang="nl-BE" sz="2000" kern="1200" dirty="0" err="1" smtClean="0"/>
            <a:t>Sirmium</a:t>
          </a:r>
          <a:r>
            <a:rPr lang="nl-BE" sz="2000" kern="1200" dirty="0" smtClean="0"/>
            <a:t> (359)</a:t>
          </a:r>
          <a:endParaRPr lang="nl-BE" sz="2000" kern="1200" dirty="0"/>
        </a:p>
      </dsp:txBody>
      <dsp:txXfrm rot="10800000">
        <a:off x="3008436" y="1592821"/>
        <a:ext cx="2333050" cy="1886912"/>
      </dsp:txXfrm>
    </dsp:sp>
    <dsp:sp modelId="{F31E70D7-02D7-42FC-9BDA-97377CA42526}">
      <dsp:nvSpPr>
        <dsp:cNvPr id="0" name=""/>
        <dsp:cNvSpPr/>
      </dsp:nvSpPr>
      <dsp:spPr>
        <a:xfrm>
          <a:off x="5646636" y="212376"/>
          <a:ext cx="2452790" cy="1168069"/>
        </a:xfrm>
        <a:prstGeom prst="roundRect">
          <a:avLst>
            <a:gd name="adj" fmla="val 10000"/>
          </a:avLst>
        </a:prstGeom>
        <a:blipFill rotWithShape="1">
          <a:blip xmlns:r="http://schemas.openxmlformats.org/officeDocument/2006/relationships" r:embed="rId3"/>
          <a:stretch>
            <a:fillRect/>
          </a:stretch>
        </a:blip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5FAE6AF4-B61F-4AE5-A2EA-B3AA7FF6D247}">
      <dsp:nvSpPr>
        <dsp:cNvPr id="0" name=""/>
        <dsp:cNvSpPr/>
      </dsp:nvSpPr>
      <dsp:spPr>
        <a:xfrm rot="10800000">
          <a:off x="5646636" y="1592821"/>
          <a:ext cx="2452790" cy="1946782"/>
        </a:xfrm>
        <a:prstGeom prst="round2SameRect">
          <a:avLst>
            <a:gd name="adj1" fmla="val 10500"/>
            <a:gd name="adj2" fmla="val 0"/>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nl-BE" sz="2800" kern="1200" dirty="0" smtClean="0"/>
            <a:t>Losprijs</a:t>
          </a:r>
          <a:br>
            <a:rPr lang="nl-BE" sz="2800" kern="1200" dirty="0" smtClean="0"/>
          </a:br>
          <a:r>
            <a:rPr lang="nl-BE" sz="2000" kern="1200" dirty="0" smtClean="0"/>
            <a:t>Diverse </a:t>
          </a:r>
          <a:r>
            <a:rPr lang="nl-BE" sz="2000" kern="1200" dirty="0" err="1" smtClean="0"/>
            <a:t>kerkvaderen</a:t>
          </a:r>
          <a:endParaRPr lang="nl-BE" sz="2000" kern="1200" dirty="0"/>
        </a:p>
      </dsp:txBody>
      <dsp:txXfrm rot="10800000">
        <a:off x="5706506" y="1592821"/>
        <a:ext cx="2333050" cy="1886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C1B76-0888-40FF-B9E7-74210BA881EA}">
      <dsp:nvSpPr>
        <dsp:cNvPr id="0" name=""/>
        <dsp:cNvSpPr/>
      </dsp:nvSpPr>
      <dsp:spPr>
        <a:xfrm>
          <a:off x="1852367" y="0"/>
          <a:ext cx="1234911" cy="962587"/>
        </a:xfrm>
        <a:prstGeom prst="trapezoid">
          <a:avLst>
            <a:gd name="adj" fmla="val 64145"/>
          </a:avLst>
        </a:prstGeom>
        <a:solidFill>
          <a:schemeClr val="accent2">
            <a:shade val="80000"/>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nl-BE" sz="2200" kern="1200" dirty="0" smtClean="0"/>
            <a:t>Koning</a:t>
          </a:r>
          <a:endParaRPr lang="nl-BE" sz="2200" kern="1200" dirty="0"/>
        </a:p>
      </dsp:txBody>
      <dsp:txXfrm>
        <a:off x="1852367" y="0"/>
        <a:ext cx="1234911" cy="962587"/>
      </dsp:txXfrm>
    </dsp:sp>
    <dsp:sp modelId="{FFEFE528-4C3C-479D-827A-D96249EF02DD}">
      <dsp:nvSpPr>
        <dsp:cNvPr id="0" name=""/>
        <dsp:cNvSpPr/>
      </dsp:nvSpPr>
      <dsp:spPr>
        <a:xfrm>
          <a:off x="1234911" y="962587"/>
          <a:ext cx="2469823" cy="962587"/>
        </a:xfrm>
        <a:prstGeom prst="trapezoid">
          <a:avLst>
            <a:gd name="adj" fmla="val 64145"/>
          </a:avLst>
        </a:prstGeom>
        <a:solidFill>
          <a:schemeClr val="accent2">
            <a:shade val="80000"/>
            <a:hueOff val="29595"/>
            <a:satOff val="-6502"/>
            <a:lumOff val="10368"/>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nl-BE" sz="2200" kern="1200" dirty="0" smtClean="0"/>
            <a:t>Geestelijken</a:t>
          </a:r>
          <a:endParaRPr lang="nl-BE" sz="2200" kern="1200" dirty="0"/>
        </a:p>
      </dsp:txBody>
      <dsp:txXfrm>
        <a:off x="1667130" y="962587"/>
        <a:ext cx="1605384" cy="962587"/>
      </dsp:txXfrm>
    </dsp:sp>
    <dsp:sp modelId="{91E883A9-09B3-45B0-9FBD-1014FEFF433E}">
      <dsp:nvSpPr>
        <dsp:cNvPr id="0" name=""/>
        <dsp:cNvSpPr/>
      </dsp:nvSpPr>
      <dsp:spPr>
        <a:xfrm>
          <a:off x="617455" y="1925174"/>
          <a:ext cx="3704734" cy="962587"/>
        </a:xfrm>
        <a:prstGeom prst="trapezoid">
          <a:avLst>
            <a:gd name="adj" fmla="val 64145"/>
          </a:avLst>
        </a:prstGeom>
        <a:solidFill>
          <a:schemeClr val="accent2">
            <a:shade val="80000"/>
            <a:hueOff val="59189"/>
            <a:satOff val="-13003"/>
            <a:lumOff val="20736"/>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nl-BE" sz="2200" kern="1200" dirty="0" smtClean="0"/>
            <a:t>Edelen</a:t>
          </a:r>
          <a:endParaRPr lang="nl-BE" sz="2200" kern="1200" dirty="0"/>
        </a:p>
      </dsp:txBody>
      <dsp:txXfrm>
        <a:off x="1265784" y="1925174"/>
        <a:ext cx="2408077" cy="962587"/>
      </dsp:txXfrm>
    </dsp:sp>
    <dsp:sp modelId="{AA387861-9AE1-49A5-A33D-526E40E5A737}">
      <dsp:nvSpPr>
        <dsp:cNvPr id="0" name=""/>
        <dsp:cNvSpPr/>
      </dsp:nvSpPr>
      <dsp:spPr>
        <a:xfrm>
          <a:off x="0" y="2887761"/>
          <a:ext cx="4939646" cy="962587"/>
        </a:xfrm>
        <a:prstGeom prst="trapezoid">
          <a:avLst>
            <a:gd name="adj" fmla="val 64145"/>
          </a:avLst>
        </a:prstGeom>
        <a:solidFill>
          <a:schemeClr val="accent2">
            <a:shade val="80000"/>
            <a:hueOff val="88784"/>
            <a:satOff val="-19505"/>
            <a:lumOff val="31104"/>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nl-BE" sz="2200" kern="1200" dirty="0" smtClean="0"/>
            <a:t>Boeren en burgerij</a:t>
          </a:r>
          <a:endParaRPr lang="nl-BE" sz="2200" kern="1200" dirty="0"/>
        </a:p>
      </dsp:txBody>
      <dsp:txXfrm>
        <a:off x="864438" y="2887761"/>
        <a:ext cx="3210769" cy="9625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D896E-1CDA-4049-9271-9E33F84EDDA1}">
      <dsp:nvSpPr>
        <dsp:cNvPr id="0" name=""/>
        <dsp:cNvSpPr/>
      </dsp:nvSpPr>
      <dsp:spPr>
        <a:xfrm rot="5400000">
          <a:off x="374101" y="1350583"/>
          <a:ext cx="906657" cy="1508657"/>
        </a:xfrm>
        <a:prstGeom prst="corner">
          <a:avLst>
            <a:gd name="adj1" fmla="val 16120"/>
            <a:gd name="adj2" fmla="val 1611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8FC43-AC3A-4653-A109-833EB40BF86B}">
      <dsp:nvSpPr>
        <dsp:cNvPr id="0" name=""/>
        <dsp:cNvSpPr/>
      </dsp:nvSpPr>
      <dsp:spPr>
        <a:xfrm>
          <a:off x="222757" y="1801346"/>
          <a:ext cx="1362024" cy="119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nl-BE" sz="1700" kern="1200" dirty="0" smtClean="0"/>
            <a:t>Ontvangen, geboren </a:t>
          </a:r>
          <a:endParaRPr lang="nl-BE" sz="1700" kern="1200" dirty="0"/>
        </a:p>
      </dsp:txBody>
      <dsp:txXfrm>
        <a:off x="222757" y="1801346"/>
        <a:ext cx="1362024" cy="1193894"/>
      </dsp:txXfrm>
    </dsp:sp>
    <dsp:sp modelId="{88676B5D-A8E6-4078-9F3F-F91578F83C70}">
      <dsp:nvSpPr>
        <dsp:cNvPr id="0" name=""/>
        <dsp:cNvSpPr/>
      </dsp:nvSpPr>
      <dsp:spPr>
        <a:xfrm>
          <a:off x="1327796" y="1239514"/>
          <a:ext cx="256985" cy="256985"/>
        </a:xfrm>
        <a:prstGeom prst="triangle">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AC948-0074-4BBD-A056-7F4732C2CE90}">
      <dsp:nvSpPr>
        <dsp:cNvPr id="0" name=""/>
        <dsp:cNvSpPr/>
      </dsp:nvSpPr>
      <dsp:spPr>
        <a:xfrm rot="5400000">
          <a:off x="2041485" y="937987"/>
          <a:ext cx="906657" cy="1508657"/>
        </a:xfrm>
        <a:prstGeom prst="corner">
          <a:avLst>
            <a:gd name="adj1" fmla="val 16120"/>
            <a:gd name="adj2" fmla="val 1611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136844-FC4A-4C17-A62E-3B1FEE8D9A30}">
      <dsp:nvSpPr>
        <dsp:cNvPr id="0" name=""/>
        <dsp:cNvSpPr/>
      </dsp:nvSpPr>
      <dsp:spPr>
        <a:xfrm>
          <a:off x="1890142" y="1388750"/>
          <a:ext cx="1362024" cy="119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nl-BE" sz="1700" kern="1200" smtClean="0"/>
            <a:t>Geleden, gekruisigd </a:t>
          </a:r>
          <a:endParaRPr lang="nl-BE" sz="1700" kern="1200"/>
        </a:p>
      </dsp:txBody>
      <dsp:txXfrm>
        <a:off x="1890142" y="1388750"/>
        <a:ext cx="1362024" cy="1193894"/>
      </dsp:txXfrm>
    </dsp:sp>
    <dsp:sp modelId="{404F63B6-6D3F-447A-96FA-17302DF789B5}">
      <dsp:nvSpPr>
        <dsp:cNvPr id="0" name=""/>
        <dsp:cNvSpPr/>
      </dsp:nvSpPr>
      <dsp:spPr>
        <a:xfrm>
          <a:off x="2995181" y="826918"/>
          <a:ext cx="256985" cy="256985"/>
        </a:xfrm>
        <a:prstGeom prst="triangle">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8A570-9A34-4A6D-85F6-3BD06726C44D}">
      <dsp:nvSpPr>
        <dsp:cNvPr id="0" name=""/>
        <dsp:cNvSpPr/>
      </dsp:nvSpPr>
      <dsp:spPr>
        <a:xfrm rot="5400000">
          <a:off x="3708870" y="525391"/>
          <a:ext cx="906657" cy="1508657"/>
        </a:xfrm>
        <a:prstGeom prst="corner">
          <a:avLst>
            <a:gd name="adj1" fmla="val 16120"/>
            <a:gd name="adj2" fmla="val 1611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BFF96-EE5A-4A11-8097-9E2D40946358}">
      <dsp:nvSpPr>
        <dsp:cNvPr id="0" name=""/>
        <dsp:cNvSpPr/>
      </dsp:nvSpPr>
      <dsp:spPr>
        <a:xfrm>
          <a:off x="3557526" y="976155"/>
          <a:ext cx="1362024" cy="119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nl-BE" sz="1700" kern="1200" dirty="0" smtClean="0"/>
            <a:t>Gestorven, begraven </a:t>
          </a:r>
          <a:endParaRPr lang="nl-BE" sz="1700" kern="1200" dirty="0"/>
        </a:p>
      </dsp:txBody>
      <dsp:txXfrm>
        <a:off x="3557526" y="976155"/>
        <a:ext cx="1362024" cy="1193894"/>
      </dsp:txXfrm>
    </dsp:sp>
    <dsp:sp modelId="{0930AB38-BD14-41A7-8E20-B64378D3D8EA}">
      <dsp:nvSpPr>
        <dsp:cNvPr id="0" name=""/>
        <dsp:cNvSpPr/>
      </dsp:nvSpPr>
      <dsp:spPr>
        <a:xfrm>
          <a:off x="4662565" y="414322"/>
          <a:ext cx="256985" cy="256985"/>
        </a:xfrm>
        <a:prstGeom prst="triangle">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4EBFE-8E1A-4A6D-AB0D-106ED931F814}">
      <dsp:nvSpPr>
        <dsp:cNvPr id="0" name=""/>
        <dsp:cNvSpPr/>
      </dsp:nvSpPr>
      <dsp:spPr>
        <a:xfrm rot="5400000">
          <a:off x="5376254" y="112795"/>
          <a:ext cx="906657" cy="1508657"/>
        </a:xfrm>
        <a:prstGeom prst="corner">
          <a:avLst>
            <a:gd name="adj1" fmla="val 16120"/>
            <a:gd name="adj2" fmla="val 1611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68FDB-5FEE-485E-8396-428C4449B95A}">
      <dsp:nvSpPr>
        <dsp:cNvPr id="0" name=""/>
        <dsp:cNvSpPr/>
      </dsp:nvSpPr>
      <dsp:spPr>
        <a:xfrm>
          <a:off x="5224910" y="563559"/>
          <a:ext cx="1362024" cy="119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nl-BE" sz="1700" kern="1200" smtClean="0"/>
            <a:t>Opgestaan, verheerlijkt </a:t>
          </a:r>
          <a:endParaRPr lang="nl-BE" sz="1700" kern="1200"/>
        </a:p>
      </dsp:txBody>
      <dsp:txXfrm>
        <a:off x="5224910" y="563559"/>
        <a:ext cx="1362024" cy="1193894"/>
      </dsp:txXfrm>
    </dsp:sp>
    <dsp:sp modelId="{09A813E1-570C-4C66-AD53-6A809BC773BE}">
      <dsp:nvSpPr>
        <dsp:cNvPr id="0" name=""/>
        <dsp:cNvSpPr/>
      </dsp:nvSpPr>
      <dsp:spPr>
        <a:xfrm>
          <a:off x="6329949" y="1726"/>
          <a:ext cx="256985" cy="256985"/>
        </a:xfrm>
        <a:prstGeom prst="triangle">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A3CB5-40B4-4132-8C62-81211E82FDB4}">
      <dsp:nvSpPr>
        <dsp:cNvPr id="0" name=""/>
        <dsp:cNvSpPr/>
      </dsp:nvSpPr>
      <dsp:spPr>
        <a:xfrm rot="5400000">
          <a:off x="7043638" y="-299800"/>
          <a:ext cx="906657" cy="1508657"/>
        </a:xfrm>
        <a:prstGeom prst="corner">
          <a:avLst>
            <a:gd name="adj1" fmla="val 16120"/>
            <a:gd name="adj2" fmla="val 1611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4EB13-20DA-4F04-A7BE-ED43FC60158F}">
      <dsp:nvSpPr>
        <dsp:cNvPr id="0" name=""/>
        <dsp:cNvSpPr/>
      </dsp:nvSpPr>
      <dsp:spPr>
        <a:xfrm>
          <a:off x="6892294" y="150963"/>
          <a:ext cx="1362024" cy="119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nl-BE" sz="1700" kern="1200" dirty="0" smtClean="0"/>
            <a:t>Opgevaren, Gods rechterhand </a:t>
          </a:r>
          <a:endParaRPr lang="nl-BE" sz="1700" kern="1200" dirty="0"/>
        </a:p>
      </dsp:txBody>
      <dsp:txXfrm>
        <a:off x="6892294" y="150963"/>
        <a:ext cx="1362024" cy="119389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20/01/2021</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3" name="Rechthoek 22"/>
          <p:cNvSpPr/>
          <p:nvPr/>
        </p:nvSpPr>
        <p:spPr>
          <a:xfrm flipV="1">
            <a:off x="5410183" y="3175000"/>
            <a:ext cx="3733819" cy="7590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hthoek 23"/>
          <p:cNvSpPr/>
          <p:nvPr/>
        </p:nvSpPr>
        <p:spPr>
          <a:xfrm flipV="1">
            <a:off x="5410201" y="3247508"/>
            <a:ext cx="3733801" cy="16002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hoek 24"/>
          <p:cNvSpPr/>
          <p:nvPr/>
        </p:nvSpPr>
        <p:spPr>
          <a:xfrm flipV="1">
            <a:off x="5410201" y="3429306"/>
            <a:ext cx="3733801" cy="762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hoek 25"/>
          <p:cNvSpPr/>
          <p:nvPr/>
        </p:nvSpPr>
        <p:spPr>
          <a:xfrm flipV="1">
            <a:off x="5410200" y="3470336"/>
            <a:ext cx="1965960" cy="1524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hoek 26"/>
          <p:cNvSpPr/>
          <p:nvPr/>
        </p:nvSpPr>
        <p:spPr>
          <a:xfrm flipV="1">
            <a:off x="5410200" y="3499643"/>
            <a:ext cx="1965960" cy="762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fgeronde rechthoek 29"/>
          <p:cNvSpPr/>
          <p:nvPr/>
        </p:nvSpPr>
        <p:spPr bwMode="white">
          <a:xfrm>
            <a:off x="5410200" y="3302000"/>
            <a:ext cx="3063240" cy="2286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fgeronde rechthoek 30"/>
          <p:cNvSpPr/>
          <p:nvPr/>
        </p:nvSpPr>
        <p:spPr bwMode="white">
          <a:xfrm>
            <a:off x="7376507" y="3384153"/>
            <a:ext cx="1600200" cy="304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hoek 6"/>
          <p:cNvSpPr/>
          <p:nvPr/>
        </p:nvSpPr>
        <p:spPr>
          <a:xfrm>
            <a:off x="1" y="3041385"/>
            <a:ext cx="9144000" cy="203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1" y="3062940"/>
            <a:ext cx="9144001" cy="11723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flipV="1">
            <a:off x="6414051" y="3035908"/>
            <a:ext cx="2729950" cy="20702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a:xfrm>
            <a:off x="0" y="0"/>
            <a:ext cx="9144000" cy="30847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001573"/>
            <a:ext cx="8458200" cy="1225021"/>
          </a:xfrm>
        </p:spPr>
        <p:txBody>
          <a:bodyPr anchor="b"/>
          <a:lstStyle>
            <a:lvl1pPr>
              <a:defRPr sz="4400">
                <a:solidFill>
                  <a:schemeClr val="bg1"/>
                </a:solidFill>
              </a:defRPr>
            </a:lvl1pPr>
          </a:lstStyle>
          <a:p>
            <a:r>
              <a:rPr kumimoji="0" lang="nl-NL" smtClean="0"/>
              <a:t>Klik om de stijl te bewerken</a:t>
            </a:r>
            <a:endParaRPr kumimoji="0" lang="en-US"/>
          </a:p>
        </p:txBody>
      </p:sp>
      <p:sp>
        <p:nvSpPr>
          <p:cNvPr id="9" name="Ondertitel 8"/>
          <p:cNvSpPr>
            <a:spLocks noGrp="1"/>
          </p:cNvSpPr>
          <p:nvPr>
            <p:ph type="subTitle" idx="1"/>
          </p:nvPr>
        </p:nvSpPr>
        <p:spPr>
          <a:xfrm>
            <a:off x="457200" y="3249948"/>
            <a:ext cx="4953000" cy="14605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a:xfrm>
            <a:off x="6705600" y="3505200"/>
            <a:ext cx="960120" cy="381000"/>
          </a:xfrm>
        </p:spPr>
        <p:txBody>
          <a:bodyPr/>
          <a:lstStyle/>
          <a:p>
            <a:fld id="{156A9CE0-2A50-46AE-BAC7-239E11F0A585}" type="datetimeFigureOut">
              <a:rPr lang="nl-BE" smtClean="0"/>
              <a:t>20/01/2021</a:t>
            </a:fld>
            <a:endParaRPr lang="nl-BE"/>
          </a:p>
        </p:txBody>
      </p:sp>
      <p:sp>
        <p:nvSpPr>
          <p:cNvPr id="17" name="Tijdelijke aanduiding voor voettekst 16"/>
          <p:cNvSpPr>
            <a:spLocks noGrp="1"/>
          </p:cNvSpPr>
          <p:nvPr>
            <p:ph type="ftr" sz="quarter" idx="11"/>
          </p:nvPr>
        </p:nvSpPr>
        <p:spPr>
          <a:xfrm>
            <a:off x="5410200" y="3504407"/>
            <a:ext cx="1295400" cy="381000"/>
          </a:xfrm>
        </p:spPr>
        <p:txBody>
          <a:bodyPr/>
          <a:lstStyle/>
          <a:p>
            <a:endParaRPr lang="nl-BE"/>
          </a:p>
        </p:txBody>
      </p:sp>
      <p:sp>
        <p:nvSpPr>
          <p:cNvPr id="29" name="Tijdelijke aanduiding voor dianummer 28"/>
          <p:cNvSpPr>
            <a:spLocks noGrp="1"/>
          </p:cNvSpPr>
          <p:nvPr>
            <p:ph type="sldNum" sz="quarter" idx="12"/>
          </p:nvPr>
        </p:nvSpPr>
        <p:spPr>
          <a:xfrm>
            <a:off x="8320088" y="947"/>
            <a:ext cx="747712" cy="304800"/>
          </a:xfrm>
        </p:spPr>
        <p:txBody>
          <a:bodyPr/>
          <a:lstStyle>
            <a:lvl1pPr algn="r">
              <a:defRPr sz="1800">
                <a:solidFill>
                  <a:schemeClr val="bg1"/>
                </a:solidFill>
              </a:defRPr>
            </a:lvl1pPr>
          </a:lstStyle>
          <a:p>
            <a:fld id="{DAB4EA4A-6954-4ADB-A712-F23F7F2A8EF6}" type="slidenum">
              <a:rPr lang="nl-BE" smtClean="0"/>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156A9CE0-2A50-46AE-BAC7-239E11F0A585}" type="datetimeFigureOut">
              <a:rPr lang="nl-BE" smtClean="0"/>
              <a:t>20/01/2021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952500"/>
            <a:ext cx="1905000" cy="4572000"/>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952500"/>
            <a:ext cx="6248400" cy="4572000"/>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156A9CE0-2A50-46AE-BAC7-239E11F0A585}" type="datetimeFigureOut">
              <a:rPr lang="nl-BE" smtClean="0"/>
              <a:t>20/01/2021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156A9CE0-2A50-46AE-BAC7-239E11F0A585}" type="datetimeFigureOut">
              <a:rPr lang="nl-BE" smtClean="0"/>
              <a:t>20/01/2021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1651000"/>
            <a:ext cx="7772400" cy="1135063"/>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2805907"/>
            <a:ext cx="7772400" cy="1258093"/>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156A9CE0-2A50-46AE-BAC7-239E11F0A585}" type="datetimeFigureOut">
              <a:rPr lang="nl-BE" smtClean="0"/>
              <a:t>20/01/2021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874520"/>
            <a:ext cx="4038600" cy="3771636"/>
          </a:xfrm>
        </p:spPr>
        <p:txBody>
          <a:bodyPr/>
          <a:lstStyle>
            <a:lvl1pPr>
              <a:defRPr sz="2000"/>
            </a:lvl1pPr>
            <a:lvl2pPr>
              <a:defRPr sz="1900"/>
            </a:lvl2pPr>
            <a:lvl3pPr>
              <a:defRPr sz="18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874520"/>
            <a:ext cx="4038600" cy="3771636"/>
          </a:xfrm>
        </p:spPr>
        <p:txBody>
          <a:bodyPr/>
          <a:lstStyle>
            <a:lvl1pPr>
              <a:defRPr sz="2000"/>
            </a:lvl1pPr>
            <a:lvl2pPr>
              <a:defRPr sz="1900"/>
            </a:lvl2pPr>
            <a:lvl3pPr>
              <a:defRPr sz="18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156A9CE0-2A50-46AE-BAC7-239E11F0A585}" type="datetimeFigureOut">
              <a:rPr lang="nl-BE" smtClean="0"/>
              <a:t>20/01/2021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1000" y="952500"/>
            <a:ext cx="8382000" cy="891540"/>
          </a:xfrm>
        </p:spPr>
        <p:txBody>
          <a:bodyPr anchor="ctr"/>
          <a:lstStyle>
            <a:lvl1pPr>
              <a:defRPr sz="4000" b="0" i="0"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81000" y="1870808"/>
            <a:ext cx="4041648" cy="3810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21226" y="1870808"/>
            <a:ext cx="4041775" cy="3810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381000" y="2257099"/>
            <a:ext cx="4041648" cy="32385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718305" y="2257099"/>
            <a:ext cx="4041775" cy="32385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datum 25"/>
          <p:cNvSpPr>
            <a:spLocks noGrp="1"/>
          </p:cNvSpPr>
          <p:nvPr>
            <p:ph type="dt" sz="half" idx="10"/>
          </p:nvPr>
        </p:nvSpPr>
        <p:spPr/>
        <p:txBody>
          <a:bodyPr rtlCol="0"/>
          <a:lstStyle/>
          <a:p>
            <a:fld id="{156A9CE0-2A50-46AE-BAC7-239E11F0A585}" type="datetimeFigureOut">
              <a:rPr lang="nl-BE" smtClean="0"/>
              <a:t>20/01/2021</a:t>
            </a:fld>
            <a:endParaRPr lang="nl-BE"/>
          </a:p>
        </p:txBody>
      </p:sp>
      <p:sp>
        <p:nvSpPr>
          <p:cNvPr id="27" name="Tijdelijke aanduiding voor dianummer 26"/>
          <p:cNvSpPr>
            <a:spLocks noGrp="1"/>
          </p:cNvSpPr>
          <p:nvPr>
            <p:ph type="sldNum" sz="quarter" idx="11"/>
          </p:nvPr>
        </p:nvSpPr>
        <p:spPr/>
        <p:txBody>
          <a:bodyPr rtlCol="0"/>
          <a:lstStyle/>
          <a:p>
            <a:fld id="{DAB4EA4A-6954-4ADB-A712-F23F7F2A8EF6}" type="slidenum">
              <a:rPr lang="nl-BE" smtClean="0"/>
              <a:t>‹nr.›</a:t>
            </a:fld>
            <a:endParaRPr lang="nl-BE"/>
          </a:p>
        </p:txBody>
      </p:sp>
      <p:sp>
        <p:nvSpPr>
          <p:cNvPr id="28" name="Tijdelijke aanduiding voor voettekst 27"/>
          <p:cNvSpPr>
            <a:spLocks noGrp="1"/>
          </p:cNvSpPr>
          <p:nvPr>
            <p:ph type="ftr" sz="quarter" idx="12"/>
          </p:nvPr>
        </p:nvSpPr>
        <p:spPr/>
        <p:txBody>
          <a:bodyPr rtlCol="0"/>
          <a:lstStyle/>
          <a:p>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952500"/>
            <a:ext cx="8229600" cy="891540"/>
          </a:xfrm>
        </p:spPr>
        <p:txBody>
          <a:bodyPr anchor="ctr"/>
          <a:lstStyle>
            <a:lvl1pPr>
              <a:defRPr sz="4000">
                <a:solidFill>
                  <a:schemeClr val="tx2"/>
                </a:solidFill>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a:xfrm>
            <a:off x="6583680" y="510540"/>
            <a:ext cx="957264" cy="381000"/>
          </a:xfrm>
        </p:spPr>
        <p:txBody>
          <a:bodyPr/>
          <a:lstStyle/>
          <a:p>
            <a:fld id="{156A9CE0-2A50-46AE-BAC7-239E11F0A585}" type="datetimeFigureOut">
              <a:rPr lang="nl-BE" smtClean="0"/>
              <a:t>20/01/2021</a:t>
            </a:fld>
            <a:endParaRPr lang="nl-BE"/>
          </a:p>
        </p:txBody>
      </p:sp>
      <p:sp>
        <p:nvSpPr>
          <p:cNvPr id="4" name="Tijdelijke aanduiding voor voettekst 3"/>
          <p:cNvSpPr>
            <a:spLocks noGrp="1"/>
          </p:cNvSpPr>
          <p:nvPr>
            <p:ph type="ftr" sz="quarter" idx="11"/>
          </p:nvPr>
        </p:nvSpPr>
        <p:spPr>
          <a:xfrm>
            <a:off x="5257800" y="510540"/>
            <a:ext cx="1325880" cy="381000"/>
          </a:xfrm>
        </p:spPr>
        <p:txBody>
          <a:bodyPr/>
          <a:lstStyle/>
          <a:p>
            <a:endParaRPr lang="nl-BE"/>
          </a:p>
        </p:txBody>
      </p:sp>
      <p:sp>
        <p:nvSpPr>
          <p:cNvPr id="5" name="Tijdelijke aanduiding voor dianummer 4"/>
          <p:cNvSpPr>
            <a:spLocks noGrp="1"/>
          </p:cNvSpPr>
          <p:nvPr>
            <p:ph type="sldNum" sz="quarter" idx="12"/>
          </p:nvPr>
        </p:nvSpPr>
        <p:spPr>
          <a:xfrm>
            <a:off x="8174736" y="1893"/>
            <a:ext cx="762000" cy="304800"/>
          </a:xfrm>
        </p:spPr>
        <p:txBody>
          <a:bodyPr/>
          <a:lstStyle/>
          <a:p>
            <a:fld id="{DAB4EA4A-6954-4ADB-A712-F23F7F2A8EF6}"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56A9CE0-2A50-46AE-BAC7-239E11F0A585}" type="datetimeFigureOut">
              <a:rPr lang="nl-BE" smtClean="0"/>
              <a:t>20/01/2021</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918308"/>
            <a:ext cx="3383280" cy="731520"/>
          </a:xfrm>
        </p:spPr>
        <p:txBody>
          <a:bodyPr anchor="b"/>
          <a:lstStyle>
            <a:lvl1pPr algn="l">
              <a:buNone/>
              <a:defRPr sz="1800" b="1"/>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5353496" y="1675606"/>
            <a:ext cx="3383280" cy="384810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152400" y="646906"/>
            <a:ext cx="5102352" cy="48768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156A9CE0-2A50-46AE-BAC7-239E11F0A585}" type="datetimeFigureOut">
              <a:rPr lang="nl-BE" smtClean="0"/>
              <a:t>20/01/2021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5" y="924301"/>
            <a:ext cx="586803" cy="3901364"/>
          </a:xfrm>
        </p:spPr>
        <p:txBody>
          <a:bodyPr vert="vert270" lIns="45720" tIns="0" rIns="45720" anchor="t"/>
          <a:lstStyle>
            <a:lvl1pPr algn="ctr">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03671" y="952500"/>
            <a:ext cx="4572000" cy="3810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088443" y="2728591"/>
            <a:ext cx="2590800" cy="2097074"/>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156A9CE0-2A50-46AE-BAC7-239E11F0A585}" type="datetimeFigureOut">
              <a:rPr lang="nl-BE" smtClean="0"/>
              <a:t>20/01/2021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hoek 27"/>
          <p:cNvSpPr/>
          <p:nvPr/>
        </p:nvSpPr>
        <p:spPr>
          <a:xfrm>
            <a:off x="1" y="305682"/>
            <a:ext cx="9144000" cy="7033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hthoek 28"/>
          <p:cNvSpPr/>
          <p:nvPr/>
        </p:nvSpPr>
        <p:spPr>
          <a:xfrm>
            <a:off x="0" y="-1"/>
            <a:ext cx="9144000" cy="25888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hoek 29"/>
          <p:cNvSpPr/>
          <p:nvPr/>
        </p:nvSpPr>
        <p:spPr>
          <a:xfrm>
            <a:off x="1" y="256897"/>
            <a:ext cx="9144001" cy="7620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hthoek 30"/>
          <p:cNvSpPr/>
          <p:nvPr/>
        </p:nvSpPr>
        <p:spPr>
          <a:xfrm flipV="1">
            <a:off x="5410183" y="300205"/>
            <a:ext cx="3733819" cy="7590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flipV="1">
            <a:off x="5410201" y="366761"/>
            <a:ext cx="3733801" cy="15002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fgeronde rechthoek 32"/>
          <p:cNvSpPr/>
          <p:nvPr/>
        </p:nvSpPr>
        <p:spPr bwMode="white">
          <a:xfrm>
            <a:off x="5407339" y="414587"/>
            <a:ext cx="3063240" cy="2286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fgeronde rechthoek 33"/>
          <p:cNvSpPr/>
          <p:nvPr/>
        </p:nvSpPr>
        <p:spPr bwMode="white">
          <a:xfrm>
            <a:off x="7373646" y="490786"/>
            <a:ext cx="1600200" cy="304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hoek 34"/>
          <p:cNvSpPr/>
          <p:nvPr/>
        </p:nvSpPr>
        <p:spPr bwMode="invGray">
          <a:xfrm>
            <a:off x="9084966" y="-1668"/>
            <a:ext cx="57626" cy="51816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hoek 35"/>
          <p:cNvSpPr/>
          <p:nvPr/>
        </p:nvSpPr>
        <p:spPr bwMode="invGray">
          <a:xfrm>
            <a:off x="9044481" y="-1668"/>
            <a:ext cx="27432" cy="51816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hoek 36"/>
          <p:cNvSpPr/>
          <p:nvPr/>
        </p:nvSpPr>
        <p:spPr bwMode="invGray">
          <a:xfrm>
            <a:off x="9025428" y="-1668"/>
            <a:ext cx="9144" cy="518160"/>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hoek 37"/>
          <p:cNvSpPr/>
          <p:nvPr/>
        </p:nvSpPr>
        <p:spPr bwMode="invGray">
          <a:xfrm>
            <a:off x="8975423" y="-1668"/>
            <a:ext cx="27432" cy="51816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hoek 38"/>
          <p:cNvSpPr/>
          <p:nvPr/>
        </p:nvSpPr>
        <p:spPr bwMode="invGray">
          <a:xfrm>
            <a:off x="8915677" y="317"/>
            <a:ext cx="54864" cy="48768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hoek 39"/>
          <p:cNvSpPr/>
          <p:nvPr/>
        </p:nvSpPr>
        <p:spPr bwMode="invGray">
          <a:xfrm>
            <a:off x="8873475" y="317"/>
            <a:ext cx="9144" cy="487680"/>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jdelijke aanduiding voor titel 21"/>
          <p:cNvSpPr>
            <a:spLocks noGrp="1"/>
          </p:cNvSpPr>
          <p:nvPr>
            <p:ph type="title"/>
          </p:nvPr>
        </p:nvSpPr>
        <p:spPr>
          <a:xfrm>
            <a:off x="457200" y="952500"/>
            <a:ext cx="8229600" cy="889000"/>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874520"/>
            <a:ext cx="8229600" cy="360426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586536" y="510540"/>
            <a:ext cx="957264" cy="381000"/>
          </a:xfrm>
          <a:prstGeom prst="rect">
            <a:avLst/>
          </a:prstGeom>
        </p:spPr>
        <p:txBody>
          <a:bodyPr vert="horz"/>
          <a:lstStyle>
            <a:lvl1pPr algn="l" eaLnBrk="1" latinLnBrk="0" hangingPunct="1">
              <a:defRPr kumimoji="0" sz="800">
                <a:solidFill>
                  <a:schemeClr val="accent2"/>
                </a:solidFill>
              </a:defRPr>
            </a:lvl1pPr>
          </a:lstStyle>
          <a:p>
            <a:fld id="{156A9CE0-2A50-46AE-BAC7-239E11F0A585}" type="datetimeFigureOut">
              <a:rPr lang="nl-BE" smtClean="0"/>
              <a:t>20/01/2021</a:t>
            </a:fld>
            <a:endParaRPr lang="nl-BE"/>
          </a:p>
        </p:txBody>
      </p:sp>
      <p:sp>
        <p:nvSpPr>
          <p:cNvPr id="3" name="Tijdelijke aanduiding voor voettekst 2"/>
          <p:cNvSpPr>
            <a:spLocks noGrp="1"/>
          </p:cNvSpPr>
          <p:nvPr>
            <p:ph type="ftr" sz="quarter" idx="3"/>
          </p:nvPr>
        </p:nvSpPr>
        <p:spPr>
          <a:xfrm>
            <a:off x="5257800" y="510540"/>
            <a:ext cx="1325880" cy="381000"/>
          </a:xfrm>
          <a:prstGeom prst="rect">
            <a:avLst/>
          </a:prstGeom>
        </p:spPr>
        <p:txBody>
          <a:bodyPr vert="horz"/>
          <a:lstStyle>
            <a:lvl1pPr algn="r" eaLnBrk="1" latinLnBrk="0" hangingPunct="1">
              <a:defRPr kumimoji="0" sz="800">
                <a:solidFill>
                  <a:schemeClr val="accent2"/>
                </a:solidFill>
              </a:defRPr>
            </a:lvl1pPr>
          </a:lstStyle>
          <a:p>
            <a:endParaRPr lang="nl-BE"/>
          </a:p>
        </p:txBody>
      </p:sp>
      <p:sp>
        <p:nvSpPr>
          <p:cNvPr id="23" name="Tijdelijke aanduiding voor dianummer 22"/>
          <p:cNvSpPr>
            <a:spLocks noGrp="1"/>
          </p:cNvSpPr>
          <p:nvPr>
            <p:ph type="sldNum" sz="quarter" idx="4"/>
          </p:nvPr>
        </p:nvSpPr>
        <p:spPr>
          <a:xfrm>
            <a:off x="8174736" y="1893"/>
            <a:ext cx="762000" cy="304800"/>
          </a:xfrm>
          <a:prstGeom prst="rect">
            <a:avLst/>
          </a:prstGeom>
        </p:spPr>
        <p:txBody>
          <a:bodyPr vert="horz" anchor="b"/>
          <a:lstStyle>
            <a:lvl1pPr algn="r" eaLnBrk="1" latinLnBrk="0" hangingPunct="1">
              <a:defRPr kumimoji="0" sz="1800">
                <a:solidFill>
                  <a:srgbClr val="FFFFFF"/>
                </a:solidFill>
              </a:defRPr>
            </a:lvl1pPr>
          </a:lstStyle>
          <a:p>
            <a:fld id="{DAB4EA4A-6954-4ADB-A712-F23F7F2A8EF6}" type="slidenum">
              <a:rPr lang="nl-BE" smtClean="0"/>
              <a:t>‹nr.›</a:t>
            </a:fld>
            <a:endParaRPr lang="nl-B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jpe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BE" dirty="0" smtClean="0"/>
              <a:t>Het werk van Christus</a:t>
            </a:r>
            <a:endParaRPr lang="nl-BE" dirty="0"/>
          </a:p>
        </p:txBody>
      </p:sp>
      <p:sp>
        <p:nvSpPr>
          <p:cNvPr id="3" name="Ondertitel 2"/>
          <p:cNvSpPr>
            <a:spLocks noGrp="1"/>
          </p:cNvSpPr>
          <p:nvPr>
            <p:ph type="subTitle" idx="1"/>
          </p:nvPr>
        </p:nvSpPr>
        <p:spPr/>
        <p:txBody>
          <a:bodyPr/>
          <a:lstStyle/>
          <a:p>
            <a:r>
              <a:rPr lang="nl-BE" dirty="0"/>
              <a:t>d</a:t>
            </a:r>
            <a:r>
              <a:rPr lang="nl-BE" dirty="0" smtClean="0"/>
              <a:t>r. Raymond R. Hausoul</a:t>
            </a:r>
            <a:endParaRPr lang="nl-BE" dirty="0"/>
          </a:p>
        </p:txBody>
      </p:sp>
      <p:pic>
        <p:nvPicPr>
          <p:cNvPr id="3074" name="Picture 2" descr="https://hipgo.be/_borders/Take6-crop.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91025" y="193210"/>
            <a:ext cx="990196" cy="8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15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kruisiging en Gods plan</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a:t>‘Deze Jezus, die overeenkomstig Gods bedoeling en voorkennis is uitgeleverd, hebt u door heidenen laten kruisigen en doden’ (Hd2:23).</a:t>
            </a:r>
          </a:p>
          <a:p>
            <a:r>
              <a:rPr lang="nl-BE" dirty="0"/>
              <a:t>‘Hij is door God aangewezen om door zijn dood het middel tot verzoening te zijn voor wie gelooft’ (Rm3:25).</a:t>
            </a:r>
          </a:p>
          <a:p>
            <a:r>
              <a:rPr lang="nl-BE" dirty="0"/>
              <a:t>‘</a:t>
            </a:r>
            <a:r>
              <a:rPr lang="nl-BE" cap="small" dirty="0"/>
              <a:t>Jhwh</a:t>
            </a:r>
            <a:r>
              <a:rPr lang="nl-BE" dirty="0"/>
              <a:t> wilde hem breken, Hij maakte hem ziek. Hij offerde zijn leven voor hun schuld, om zijn nageslacht te zien en lang te leven. En door zijn toedoen slaagde wat </a:t>
            </a:r>
            <a:r>
              <a:rPr lang="nl-BE" cap="small" dirty="0"/>
              <a:t>Jhwh</a:t>
            </a:r>
            <a:r>
              <a:rPr lang="nl-BE" dirty="0"/>
              <a:t> wilde’ (Js53:10</a:t>
            </a:r>
            <a:r>
              <a:rPr lang="nl-BE" dirty="0" smtClean="0"/>
              <a:t>).</a:t>
            </a:r>
            <a:endParaRPr lang="nl-BE" dirty="0"/>
          </a:p>
        </p:txBody>
      </p:sp>
    </p:spTree>
    <p:extLst>
      <p:ext uri="{BB962C8B-B14F-4D97-AF65-F5344CB8AC3E}">
        <p14:creationId xmlns:p14="http://schemas.microsoft.com/office/powerpoint/2010/main" val="3583802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Sterven van Christus</a:t>
            </a:r>
            <a:endParaRPr lang="nl-BE" dirty="0"/>
          </a:p>
        </p:txBody>
      </p:sp>
      <p:sp>
        <p:nvSpPr>
          <p:cNvPr id="3" name="Tijdelijke aanduiding voor inhoud 2"/>
          <p:cNvSpPr>
            <a:spLocks noGrp="1"/>
          </p:cNvSpPr>
          <p:nvPr>
            <p:ph idx="1"/>
          </p:nvPr>
        </p:nvSpPr>
        <p:spPr>
          <a:xfrm>
            <a:off x="457200" y="1874520"/>
            <a:ext cx="8229600" cy="3503259"/>
          </a:xfrm>
        </p:spPr>
        <p:txBody>
          <a:bodyPr>
            <a:normAutofit/>
          </a:bodyPr>
          <a:lstStyle/>
          <a:p>
            <a:r>
              <a:rPr lang="nl-BE" dirty="0"/>
              <a:t>Actieve keuze van de Zoon</a:t>
            </a:r>
          </a:p>
          <a:p>
            <a:pPr lvl="1"/>
            <a:r>
              <a:rPr lang="nl-BE" dirty="0">
                <a:solidFill>
                  <a:schemeClr val="tx1"/>
                </a:solidFill>
              </a:rPr>
              <a:t>‘De Vader heeft mij lief omdat Ik mijn leven geef, om het ook weer terug te nemen. Niemand neemt mijn leven, Ik geef het zelf. Ik ben vrij om het te geven en om het weer terug te nemen – dat is de opdracht die Ik van Mijn Vader heb gekregen’ (Jh10:17-18</a:t>
            </a:r>
            <a:r>
              <a:rPr lang="nl-BE" dirty="0" smtClean="0">
                <a:solidFill>
                  <a:schemeClr val="tx1"/>
                </a:solidFill>
              </a:rPr>
              <a:t>).</a:t>
            </a:r>
            <a:endParaRPr lang="nl-BE" dirty="0">
              <a:solidFill>
                <a:schemeClr val="tx1"/>
              </a:solidFill>
            </a:endParaRPr>
          </a:p>
        </p:txBody>
      </p:sp>
      <p:pic>
        <p:nvPicPr>
          <p:cNvPr id="4" name="Picture 2" descr="http://leveninfullcolour.nl/wp-content/uploads/2017/09/de-brugwacht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2"/>
          <a:stretch/>
        </p:blipFill>
        <p:spPr bwMode="auto">
          <a:xfrm>
            <a:off x="5448300" y="625252"/>
            <a:ext cx="3552351" cy="171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577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Verzoeningsmodellen</a:t>
            </a:r>
            <a:endParaRPr lang="nl-BE" dirty="0"/>
          </a:p>
        </p:txBody>
      </p:sp>
      <p:sp>
        <p:nvSpPr>
          <p:cNvPr id="3" name="Tijdelijke aanduiding voor inhoud 2"/>
          <p:cNvSpPr>
            <a:spLocks noGrp="1"/>
          </p:cNvSpPr>
          <p:nvPr>
            <p:ph idx="1"/>
          </p:nvPr>
        </p:nvSpPr>
        <p:spPr/>
        <p:txBody>
          <a:bodyPr/>
          <a:lstStyle/>
          <a:p>
            <a:r>
              <a:rPr lang="nl-BE" dirty="0"/>
              <a:t>Christus de Koning: Gods triomfator</a:t>
            </a:r>
          </a:p>
          <a:p>
            <a:r>
              <a:rPr lang="nl-BE" dirty="0"/>
              <a:t>Christus de Priester: Gods voldoening</a:t>
            </a:r>
          </a:p>
          <a:p>
            <a:r>
              <a:rPr lang="nl-BE" dirty="0"/>
              <a:t>Christus de Profeet: Gods </a:t>
            </a:r>
            <a:r>
              <a:rPr lang="nl-BE" dirty="0" smtClean="0"/>
              <a:t>voorbeeld</a:t>
            </a:r>
            <a:endParaRPr lang="nl-BE" dirty="0"/>
          </a:p>
        </p:txBody>
      </p:sp>
    </p:spTree>
    <p:extLst>
      <p:ext uri="{BB962C8B-B14F-4D97-AF65-F5344CB8AC3E}">
        <p14:creationId xmlns:p14="http://schemas.microsoft.com/office/powerpoint/2010/main" val="3466645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Christus de Koning: Gods triomfator</a:t>
            </a:r>
            <a:endParaRPr lang="nl-BE" dirty="0"/>
          </a:p>
        </p:txBody>
      </p:sp>
      <p:sp>
        <p:nvSpPr>
          <p:cNvPr id="3" name="Tijdelijke aanduiding voor inhoud 2"/>
          <p:cNvSpPr>
            <a:spLocks noGrp="1"/>
          </p:cNvSpPr>
          <p:nvPr>
            <p:ph idx="1"/>
          </p:nvPr>
        </p:nvSpPr>
        <p:spPr/>
        <p:txBody>
          <a:bodyPr>
            <a:normAutofit fontScale="70000" lnSpcReduction="20000"/>
          </a:bodyPr>
          <a:lstStyle/>
          <a:p>
            <a:r>
              <a:rPr lang="nl-BE" dirty="0"/>
              <a:t>‘uit de duisternis tot het licht en van de macht van de satan tot God’ (Hd26:18).</a:t>
            </a:r>
          </a:p>
          <a:p>
            <a:r>
              <a:rPr lang="nl-BE" dirty="0"/>
              <a:t>‘uit deze door het kwaad beheerste wereld’ (Gl1:4).</a:t>
            </a:r>
          </a:p>
          <a:p>
            <a:r>
              <a:rPr lang="nl-BE" dirty="0"/>
              <a:t>‘ontsnappen uit de valstrik van de duivel, die hen levend gevangen heeft genomen en hen dwingt zijn wil te doen’ (2Tm2:26).</a:t>
            </a:r>
          </a:p>
          <a:p>
            <a:r>
              <a:rPr lang="nl-BE" dirty="0"/>
              <a:t>gered uit de macht van de duisternis en ons overgebracht naar het rijk van zijn geliefde Zoon, die ons de verlossing heeft gebracht, de vergeving van onze zonden’ (Ko1:13).</a:t>
            </a:r>
          </a:p>
          <a:p>
            <a:r>
              <a:rPr lang="nl-BE" dirty="0"/>
              <a:t>‘Hij heeft het document met voorschriften waarin wij werden aangeklaagd, uitgewist en het vernietigd door het aan het kruis te nagelen. Hij heeft de overheden en de machten ontwapend en openlijk tentoongesteld en getriomfeerd over hen door het [kruis]’ (Ko2:14-15</a:t>
            </a:r>
            <a:r>
              <a:rPr lang="nl-BE" dirty="0" smtClean="0"/>
              <a:t>).</a:t>
            </a:r>
            <a:endParaRPr lang="nl-BE" dirty="0"/>
          </a:p>
        </p:txBody>
      </p:sp>
    </p:spTree>
    <p:extLst>
      <p:ext uri="{BB962C8B-B14F-4D97-AF65-F5344CB8AC3E}">
        <p14:creationId xmlns:p14="http://schemas.microsoft.com/office/powerpoint/2010/main" val="952105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Christus de Koning: Gods triomfator</a:t>
            </a:r>
          </a:p>
        </p:txBody>
      </p:sp>
      <p:sp>
        <p:nvSpPr>
          <p:cNvPr id="3" name="Tijdelijke aanduiding voor inhoud 2"/>
          <p:cNvSpPr>
            <a:spLocks noGrp="1"/>
          </p:cNvSpPr>
          <p:nvPr>
            <p:ph idx="1"/>
          </p:nvPr>
        </p:nvSpPr>
        <p:spPr/>
        <p:txBody>
          <a:bodyPr/>
          <a:lstStyle/>
          <a:p>
            <a:endParaRPr lang="nl-BE"/>
          </a:p>
        </p:txBody>
      </p:sp>
      <p:graphicFrame>
        <p:nvGraphicFramePr>
          <p:cNvPr id="4" name="Diagram 3"/>
          <p:cNvGraphicFramePr/>
          <p:nvPr>
            <p:extLst>
              <p:ext uri="{D42A27DB-BD31-4B8C-83A1-F6EECF244321}">
                <p14:modId xmlns:p14="http://schemas.microsoft.com/office/powerpoint/2010/main" val="3531479569"/>
              </p:ext>
            </p:extLst>
          </p:nvPr>
        </p:nvGraphicFramePr>
        <p:xfrm>
          <a:off x="539552" y="1921396"/>
          <a:ext cx="8349924" cy="3539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106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Christus de Priester: Gods voldoening</a:t>
            </a:r>
            <a:endParaRPr lang="nl-BE" dirty="0"/>
          </a:p>
        </p:txBody>
      </p:sp>
      <p:sp>
        <p:nvSpPr>
          <p:cNvPr id="3" name="Tijdelijke aanduiding voor inhoud 2"/>
          <p:cNvSpPr>
            <a:spLocks noGrp="1"/>
          </p:cNvSpPr>
          <p:nvPr>
            <p:ph idx="1"/>
          </p:nvPr>
        </p:nvSpPr>
        <p:spPr/>
        <p:txBody>
          <a:bodyPr>
            <a:normAutofit lnSpcReduction="10000"/>
          </a:bodyPr>
          <a:lstStyle/>
          <a:p>
            <a:r>
              <a:rPr lang="nl-BE" dirty="0"/>
              <a:t>Het kwaad in de mens</a:t>
            </a:r>
          </a:p>
          <a:p>
            <a:r>
              <a:rPr lang="nl-BE" dirty="0"/>
              <a:t>De Vader offert zijn Zoon; ‘vrolijke ruil’ (Luther).</a:t>
            </a:r>
          </a:p>
          <a:p>
            <a:pPr lvl="1"/>
            <a:r>
              <a:rPr lang="nl-BE" dirty="0">
                <a:solidFill>
                  <a:schemeClr val="tx1"/>
                </a:solidFill>
              </a:rPr>
              <a:t>‘Christus heeft ons vrijgekocht van de vloek van de wet door voor ons een vloek te worden, want er staat geschreven: Vervloekt is ieder die aan een hout hangt’ (Gl3:3).</a:t>
            </a:r>
          </a:p>
          <a:p>
            <a:r>
              <a:rPr lang="nl-BE" dirty="0"/>
              <a:t>Ongezonde verschuivingen</a:t>
            </a:r>
          </a:p>
          <a:p>
            <a:pPr lvl="1"/>
            <a:r>
              <a:rPr lang="nl-BE" dirty="0">
                <a:solidFill>
                  <a:schemeClr val="tx1"/>
                </a:solidFill>
              </a:rPr>
              <a:t>God is een woedende, veeleisende Vader.</a:t>
            </a:r>
          </a:p>
          <a:p>
            <a:pPr lvl="1"/>
            <a:r>
              <a:rPr lang="nl-BE" dirty="0">
                <a:solidFill>
                  <a:schemeClr val="tx1"/>
                </a:solidFill>
              </a:rPr>
              <a:t>De Zoon is slachtoffer van mishandeling</a:t>
            </a:r>
            <a:r>
              <a:rPr lang="nl-BE" dirty="0" smtClean="0">
                <a:solidFill>
                  <a:schemeClr val="tx1"/>
                </a:solidFill>
              </a:rPr>
              <a:t>.</a:t>
            </a:r>
            <a:endParaRPr lang="nl-BE" dirty="0">
              <a:solidFill>
                <a:schemeClr val="tx1"/>
              </a:solidFill>
            </a:endParaRPr>
          </a:p>
        </p:txBody>
      </p:sp>
    </p:spTree>
    <p:extLst>
      <p:ext uri="{BB962C8B-B14F-4D97-AF65-F5344CB8AC3E}">
        <p14:creationId xmlns:p14="http://schemas.microsoft.com/office/powerpoint/2010/main" val="538992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Christus de Priester: Gods voldoening</a:t>
            </a:r>
            <a:endParaRPr lang="nl-BE" dirty="0"/>
          </a:p>
        </p:txBody>
      </p:sp>
      <p:sp>
        <p:nvSpPr>
          <p:cNvPr id="3" name="Tijdelijke aanduiding voor inhoud 2"/>
          <p:cNvSpPr>
            <a:spLocks noGrp="1"/>
          </p:cNvSpPr>
          <p:nvPr>
            <p:ph idx="1"/>
          </p:nvPr>
        </p:nvSpPr>
        <p:spPr>
          <a:xfrm>
            <a:off x="457200" y="1874520"/>
            <a:ext cx="3610744" cy="3604260"/>
          </a:xfrm>
        </p:spPr>
        <p:txBody>
          <a:bodyPr/>
          <a:lstStyle/>
          <a:p>
            <a:pPr marL="109728" indent="0">
              <a:buNone/>
            </a:pPr>
            <a:r>
              <a:rPr lang="nl-BE" dirty="0" err="1"/>
              <a:t>Anselmus</a:t>
            </a:r>
            <a:r>
              <a:rPr lang="nl-BE" dirty="0"/>
              <a:t> van </a:t>
            </a:r>
            <a:r>
              <a:rPr lang="nl-BE" dirty="0" smtClean="0"/>
              <a:t>Canterbury</a:t>
            </a:r>
            <a:br>
              <a:rPr lang="nl-BE" dirty="0" smtClean="0"/>
            </a:br>
            <a:r>
              <a:rPr lang="nl-BE" dirty="0" smtClean="0"/>
              <a:t>(1033–1109</a:t>
            </a:r>
            <a:r>
              <a:rPr lang="nl-BE" dirty="0"/>
              <a:t>)</a:t>
            </a:r>
          </a:p>
          <a:p>
            <a:endParaRPr lang="nl-BE" dirty="0"/>
          </a:p>
          <a:p>
            <a:endParaRPr lang="nl-BE" dirty="0"/>
          </a:p>
        </p:txBody>
      </p:sp>
      <p:graphicFrame>
        <p:nvGraphicFramePr>
          <p:cNvPr id="4" name="Diagram 3"/>
          <p:cNvGraphicFramePr/>
          <p:nvPr>
            <p:extLst>
              <p:ext uri="{D42A27DB-BD31-4B8C-83A1-F6EECF244321}">
                <p14:modId xmlns:p14="http://schemas.microsoft.com/office/powerpoint/2010/main" val="1250580718"/>
              </p:ext>
            </p:extLst>
          </p:nvPr>
        </p:nvGraphicFramePr>
        <p:xfrm>
          <a:off x="3779912" y="1864651"/>
          <a:ext cx="4939646" cy="385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968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Christus de Profeet: Gods voorbeeld</a:t>
            </a:r>
            <a:endParaRPr lang="nl-BE" dirty="0"/>
          </a:p>
        </p:txBody>
      </p:sp>
      <p:sp>
        <p:nvSpPr>
          <p:cNvPr id="3" name="Tijdelijke aanduiding voor inhoud 2"/>
          <p:cNvSpPr>
            <a:spLocks noGrp="1"/>
          </p:cNvSpPr>
          <p:nvPr>
            <p:ph idx="1"/>
          </p:nvPr>
        </p:nvSpPr>
        <p:spPr/>
        <p:txBody>
          <a:bodyPr/>
          <a:lstStyle/>
          <a:p>
            <a:r>
              <a:rPr lang="nl-BE" dirty="0"/>
              <a:t>Petrus </a:t>
            </a:r>
            <a:r>
              <a:rPr lang="nl-BE" dirty="0" err="1"/>
              <a:t>Abelardus</a:t>
            </a:r>
            <a:r>
              <a:rPr lang="nl-BE" dirty="0"/>
              <a:t> (1079–1142)</a:t>
            </a:r>
          </a:p>
          <a:p>
            <a:r>
              <a:rPr lang="nl-BE" dirty="0"/>
              <a:t>Christus als perfecte voorbeeld van zelfopoffering</a:t>
            </a:r>
          </a:p>
          <a:p>
            <a:r>
              <a:rPr lang="nl-BE" dirty="0"/>
              <a:t>Een </a:t>
            </a:r>
            <a:r>
              <a:rPr lang="nl-BE" dirty="0" smtClean="0"/>
              <a:t>schokeffect</a:t>
            </a:r>
            <a:endParaRPr lang="nl-BE" dirty="0"/>
          </a:p>
        </p:txBody>
      </p:sp>
    </p:spTree>
    <p:extLst>
      <p:ext uri="{BB962C8B-B14F-4D97-AF65-F5344CB8AC3E}">
        <p14:creationId xmlns:p14="http://schemas.microsoft.com/office/powerpoint/2010/main" val="2936127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Hemelvaart van Christus</a:t>
            </a:r>
            <a:endParaRPr lang="nl-BE" dirty="0"/>
          </a:p>
        </p:txBody>
      </p:sp>
      <p:sp>
        <p:nvSpPr>
          <p:cNvPr id="3" name="Tijdelijke aanduiding voor inhoud 2"/>
          <p:cNvSpPr>
            <a:spLocks noGrp="1"/>
          </p:cNvSpPr>
          <p:nvPr>
            <p:ph idx="1"/>
          </p:nvPr>
        </p:nvSpPr>
        <p:spPr/>
        <p:txBody>
          <a:bodyPr/>
          <a:lstStyle/>
          <a:p>
            <a:r>
              <a:rPr lang="nl-BE" dirty="0"/>
              <a:t>Verhoging en heerlijkheid</a:t>
            </a:r>
          </a:p>
          <a:p>
            <a:r>
              <a:rPr lang="nl-BE" dirty="0"/>
              <a:t>Relatie met de Geest</a:t>
            </a:r>
          </a:p>
          <a:p>
            <a:r>
              <a:rPr lang="nl-BE" dirty="0"/>
              <a:t>Hogepriesterlijk </a:t>
            </a:r>
            <a:r>
              <a:rPr lang="nl-BE" dirty="0" smtClean="0"/>
              <a:t>middelaarschap</a:t>
            </a:r>
            <a:endParaRPr lang="nl-BE" dirty="0"/>
          </a:p>
        </p:txBody>
      </p:sp>
      <p:graphicFrame>
        <p:nvGraphicFramePr>
          <p:cNvPr id="4" name="Diagram 3"/>
          <p:cNvGraphicFramePr/>
          <p:nvPr>
            <p:extLst>
              <p:ext uri="{D42A27DB-BD31-4B8C-83A1-F6EECF244321}">
                <p14:modId xmlns:p14="http://schemas.microsoft.com/office/powerpoint/2010/main" val="2385466364"/>
              </p:ext>
            </p:extLst>
          </p:nvPr>
        </p:nvGraphicFramePr>
        <p:xfrm>
          <a:off x="722311" y="3101419"/>
          <a:ext cx="8327421" cy="2996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348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Voorvragen</a:t>
            </a:r>
            <a:endParaRPr lang="nl-BE" dirty="0"/>
          </a:p>
        </p:txBody>
      </p:sp>
      <p:sp>
        <p:nvSpPr>
          <p:cNvPr id="3" name="Tijdelijke aanduiding voor inhoud 2"/>
          <p:cNvSpPr>
            <a:spLocks noGrp="1"/>
          </p:cNvSpPr>
          <p:nvPr>
            <p:ph idx="1"/>
          </p:nvPr>
        </p:nvSpPr>
        <p:spPr>
          <a:xfrm>
            <a:off x="457200" y="2137420"/>
            <a:ext cx="8229600" cy="2016224"/>
          </a:xfrm>
        </p:spPr>
        <p:txBody>
          <a:bodyPr>
            <a:normAutofit fontScale="77500" lnSpcReduction="20000"/>
          </a:bodyPr>
          <a:lstStyle/>
          <a:p>
            <a:r>
              <a:rPr lang="nl-BE" dirty="0"/>
              <a:t>Persoon en werk zijn onlosmakelijk verbonden</a:t>
            </a:r>
          </a:p>
          <a:p>
            <a:pPr lvl="1"/>
            <a:r>
              <a:rPr lang="nl-BE" dirty="0">
                <a:solidFill>
                  <a:schemeClr val="tx1"/>
                </a:solidFill>
              </a:rPr>
              <a:t>‘Die om ons mensen en om ons behoud is neergedaald uit de hemelen en vlees is geworden uit de heilige Geest en de maagd Maria’ (</a:t>
            </a:r>
            <a:r>
              <a:rPr lang="nl-BE" dirty="0" err="1">
                <a:solidFill>
                  <a:schemeClr val="tx1"/>
                </a:solidFill>
              </a:rPr>
              <a:t>Nicea</a:t>
            </a:r>
            <a:r>
              <a:rPr lang="nl-BE" dirty="0">
                <a:solidFill>
                  <a:schemeClr val="tx1"/>
                </a:solidFill>
              </a:rPr>
              <a:t>).</a:t>
            </a:r>
          </a:p>
          <a:p>
            <a:pPr lvl="1"/>
            <a:r>
              <a:rPr lang="nl-BE" dirty="0">
                <a:solidFill>
                  <a:schemeClr val="tx1"/>
                </a:solidFill>
              </a:rPr>
              <a:t>‘Er bestaat zulk een onverbreekbare band tussen zijn persoon en zijn werk, dat elke scheiding ons doet mistasten ten opzichte van zijn persoon als van zijn werk’ (Gerrit Berkouwer</a:t>
            </a:r>
            <a:r>
              <a:rPr lang="nl-BE" dirty="0" smtClean="0">
                <a:solidFill>
                  <a:schemeClr val="tx1"/>
                </a:solidFill>
              </a:rPr>
              <a:t>).</a:t>
            </a:r>
            <a:endParaRPr lang="nl-BE" dirty="0">
              <a:solidFill>
                <a:schemeClr val="tx1"/>
              </a:solidFill>
            </a:endParaRPr>
          </a:p>
        </p:txBody>
      </p:sp>
      <p:graphicFrame>
        <p:nvGraphicFramePr>
          <p:cNvPr id="4" name="Diagram 3"/>
          <p:cNvGraphicFramePr/>
          <p:nvPr>
            <p:extLst>
              <p:ext uri="{D42A27DB-BD31-4B8C-83A1-F6EECF244321}">
                <p14:modId xmlns:p14="http://schemas.microsoft.com/office/powerpoint/2010/main" val="2801660074"/>
              </p:ext>
            </p:extLst>
          </p:nvPr>
        </p:nvGraphicFramePr>
        <p:xfrm>
          <a:off x="755576" y="4009628"/>
          <a:ext cx="8388424" cy="1673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959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Betekenis van de opstanding</a:t>
            </a:r>
            <a:endParaRPr lang="nl-BE" dirty="0"/>
          </a:p>
        </p:txBody>
      </p:sp>
      <p:sp>
        <p:nvSpPr>
          <p:cNvPr id="3" name="Tijdelijke aanduiding voor inhoud 2"/>
          <p:cNvSpPr>
            <a:spLocks noGrp="1"/>
          </p:cNvSpPr>
          <p:nvPr>
            <p:ph idx="1"/>
          </p:nvPr>
        </p:nvSpPr>
        <p:spPr/>
        <p:txBody>
          <a:bodyPr/>
          <a:lstStyle/>
          <a:p>
            <a:endParaRPr lang="nl-BE"/>
          </a:p>
        </p:txBody>
      </p:sp>
      <p:graphicFrame>
        <p:nvGraphicFramePr>
          <p:cNvPr id="4" name="Diagram 3"/>
          <p:cNvGraphicFramePr/>
          <p:nvPr>
            <p:extLst>
              <p:ext uri="{D42A27DB-BD31-4B8C-83A1-F6EECF244321}">
                <p14:modId xmlns:p14="http://schemas.microsoft.com/office/powerpoint/2010/main" val="716783881"/>
              </p:ext>
            </p:extLst>
          </p:nvPr>
        </p:nvGraphicFramePr>
        <p:xfrm>
          <a:off x="467545" y="1921395"/>
          <a:ext cx="8157982" cy="360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487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Verzoening</a:t>
            </a:r>
            <a:endParaRPr lang="nl-BE" dirty="0"/>
          </a:p>
        </p:txBody>
      </p:sp>
      <p:sp>
        <p:nvSpPr>
          <p:cNvPr id="3" name="Tijdelijke aanduiding voor inhoud 2"/>
          <p:cNvSpPr>
            <a:spLocks noGrp="1"/>
          </p:cNvSpPr>
          <p:nvPr>
            <p:ph idx="1"/>
          </p:nvPr>
        </p:nvSpPr>
        <p:spPr/>
        <p:txBody>
          <a:bodyPr/>
          <a:lstStyle/>
          <a:p>
            <a:r>
              <a:rPr lang="nl-BE" dirty="0"/>
              <a:t>Onmisbaar in het christelijke geloof (John Wesley).</a:t>
            </a:r>
          </a:p>
          <a:p>
            <a:r>
              <a:rPr lang="nl-BE" dirty="0"/>
              <a:t>In het NT zijn verzoening en vergeving een uitgangspunt (Hendrik Berkhof</a:t>
            </a:r>
            <a:r>
              <a:rPr lang="nl-BE" dirty="0" smtClean="0"/>
              <a:t>).</a:t>
            </a:r>
            <a:endParaRPr lang="nl-BE" dirty="0"/>
          </a:p>
        </p:txBody>
      </p:sp>
      <p:graphicFrame>
        <p:nvGraphicFramePr>
          <p:cNvPr id="6" name="Diagram 5"/>
          <p:cNvGraphicFramePr/>
          <p:nvPr>
            <p:extLst>
              <p:ext uri="{D42A27DB-BD31-4B8C-83A1-F6EECF244321}">
                <p14:modId xmlns:p14="http://schemas.microsoft.com/office/powerpoint/2010/main" val="2086835964"/>
              </p:ext>
            </p:extLst>
          </p:nvPr>
        </p:nvGraphicFramePr>
        <p:xfrm>
          <a:off x="0" y="3943785"/>
          <a:ext cx="9681327" cy="2416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2854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Verzoening</a:t>
            </a:r>
            <a:endParaRPr lang="nl-BE" dirty="0"/>
          </a:p>
        </p:txBody>
      </p:sp>
      <p:sp>
        <p:nvSpPr>
          <p:cNvPr id="3" name="Tijdelijke aanduiding voor inhoud 2"/>
          <p:cNvSpPr>
            <a:spLocks noGrp="1"/>
          </p:cNvSpPr>
          <p:nvPr>
            <p:ph idx="1"/>
          </p:nvPr>
        </p:nvSpPr>
        <p:spPr/>
        <p:txBody>
          <a:bodyPr/>
          <a:lstStyle/>
          <a:p>
            <a:endParaRPr lang="nl-BE" dirty="0"/>
          </a:p>
        </p:txBody>
      </p:sp>
      <p:pic>
        <p:nvPicPr>
          <p:cNvPr id="5" name="Picture 2" descr="https://media.istockphoto.com/vectors/serpent-on-a-cross-vintage-tattoo-snake-wraps-around-christian-cross-vector-id11540391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49388"/>
            <a:ext cx="151643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creatov.nl/wp-content/uploads/2015/12/beeld-Jezus-aan-het-kru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426" y="1853874"/>
            <a:ext cx="323076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www.ontdekgod.nl/wp-content/uploads/2013/09/jezus-christus-kruis-off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085" y="1864446"/>
            <a:ext cx="2400000" cy="18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1172530017"/>
              </p:ext>
            </p:extLst>
          </p:nvPr>
        </p:nvGraphicFramePr>
        <p:xfrm>
          <a:off x="0" y="3943785"/>
          <a:ext cx="9681327" cy="24161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14356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Verzoening</a:t>
            </a:r>
            <a:endParaRPr lang="nl-BE" dirty="0"/>
          </a:p>
        </p:txBody>
      </p:sp>
      <p:sp>
        <p:nvSpPr>
          <p:cNvPr id="3" name="Tijdelijke aanduiding voor inhoud 2"/>
          <p:cNvSpPr>
            <a:spLocks noGrp="1"/>
          </p:cNvSpPr>
          <p:nvPr>
            <p:ph idx="1"/>
          </p:nvPr>
        </p:nvSpPr>
        <p:spPr>
          <a:xfrm>
            <a:off x="457200" y="1874520"/>
            <a:ext cx="8229600" cy="1991092"/>
          </a:xfrm>
        </p:spPr>
        <p:txBody>
          <a:bodyPr>
            <a:normAutofit fontScale="62500" lnSpcReduction="20000"/>
          </a:bodyPr>
          <a:lstStyle/>
          <a:p>
            <a:r>
              <a:rPr lang="nl-BE" dirty="0"/>
              <a:t>‘Dit alles is het werk van God. Hij heeft ons door Christus met zich verzoend [</a:t>
            </a:r>
            <a:r>
              <a:rPr lang="el-GR" dirty="0"/>
              <a:t>καταλλάσσω</a:t>
            </a:r>
            <a:r>
              <a:rPr lang="nl-BE" dirty="0"/>
              <a:t>/</a:t>
            </a:r>
            <a:r>
              <a:rPr lang="nl-BE" i="1" dirty="0" err="1"/>
              <a:t>katallassō</a:t>
            </a:r>
            <a:r>
              <a:rPr lang="nl-BE" dirty="0"/>
              <a:t>] en ons de verkondiging daarover toevertrouwd’ (2Ko5:18).</a:t>
            </a:r>
          </a:p>
          <a:p>
            <a:r>
              <a:rPr lang="nl-BE" dirty="0"/>
              <a:t>‘Daarom moest Hij in alles gelijk worden aan zijn broeders en zusters; alleen dan zou Hij in aangelegenheden tussen God en zijn volk een barmhartige en betrouwbare hogepriester zijn, die verzoening [</a:t>
            </a:r>
            <a:r>
              <a:rPr lang="el-GR" dirty="0"/>
              <a:t>ἱλάσκομαι</a:t>
            </a:r>
            <a:r>
              <a:rPr lang="nl-BE" dirty="0"/>
              <a:t>/</a:t>
            </a:r>
            <a:r>
              <a:rPr lang="nl-BE" i="1" dirty="0" err="1"/>
              <a:t>hilaskomai</a:t>
            </a:r>
            <a:r>
              <a:rPr lang="nl-BE" dirty="0"/>
              <a:t>] bewerkt voor hun zonden’ (Hb2:17</a:t>
            </a:r>
            <a:r>
              <a:rPr lang="nl-BE" dirty="0" smtClean="0"/>
              <a:t>).</a:t>
            </a:r>
            <a:endParaRPr lang="nl-BE" dirty="0"/>
          </a:p>
        </p:txBody>
      </p:sp>
      <p:graphicFrame>
        <p:nvGraphicFramePr>
          <p:cNvPr id="4" name="Diagram 3"/>
          <p:cNvGraphicFramePr/>
          <p:nvPr>
            <p:extLst>
              <p:ext uri="{D42A27DB-BD31-4B8C-83A1-F6EECF244321}">
                <p14:modId xmlns:p14="http://schemas.microsoft.com/office/powerpoint/2010/main" val="2961631351"/>
              </p:ext>
            </p:extLst>
          </p:nvPr>
        </p:nvGraphicFramePr>
        <p:xfrm>
          <a:off x="810706" y="3824950"/>
          <a:ext cx="7880808" cy="1875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82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Drie ambten van Christus</a:t>
            </a:r>
            <a:endParaRPr lang="nl-BE" dirty="0"/>
          </a:p>
        </p:txBody>
      </p:sp>
      <p:sp>
        <p:nvSpPr>
          <p:cNvPr id="3" name="Tijdelijke aanduiding voor inhoud 2"/>
          <p:cNvSpPr>
            <a:spLocks noGrp="1"/>
          </p:cNvSpPr>
          <p:nvPr>
            <p:ph idx="1"/>
          </p:nvPr>
        </p:nvSpPr>
        <p:spPr>
          <a:xfrm>
            <a:off x="457200" y="1874520"/>
            <a:ext cx="3506846" cy="3604260"/>
          </a:xfrm>
        </p:spPr>
        <p:txBody>
          <a:bodyPr>
            <a:normAutofit fontScale="70000" lnSpcReduction="20000"/>
          </a:bodyPr>
          <a:lstStyle/>
          <a:p>
            <a:pPr marL="109728" indent="0">
              <a:buNone/>
            </a:pPr>
            <a:r>
              <a:rPr lang="nl-BE" dirty="0"/>
              <a:t>‘Ons werd verteld dat sommige profeten, vanwege hun zalving, typen van Christus waren. Op die manier verwezen zij allen naar de ware Gezalfde; de God geïnspireerde, het hemelse Woord. Hij is de enige Hogepriester van allen, de enige Koning van elk schepsel en de opperste Profeet van alle profeten voor de Vader’ (Eusebius van Caesarea).</a:t>
            </a:r>
          </a:p>
          <a:p>
            <a:endParaRPr lang="nl-B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046" y="1705630"/>
            <a:ext cx="5173663"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803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Drie ambten van Christus</a:t>
            </a:r>
            <a:endParaRPr lang="nl-BE" dirty="0"/>
          </a:p>
        </p:txBody>
      </p:sp>
      <p:sp>
        <p:nvSpPr>
          <p:cNvPr id="3" name="Tijdelijke aanduiding voor inhoud 2"/>
          <p:cNvSpPr>
            <a:spLocks noGrp="1"/>
          </p:cNvSpPr>
          <p:nvPr>
            <p:ph idx="1"/>
          </p:nvPr>
        </p:nvSpPr>
        <p:spPr/>
        <p:txBody>
          <a:bodyPr/>
          <a:lstStyle/>
          <a:p>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4161998692"/>
              </p:ext>
            </p:extLst>
          </p:nvPr>
        </p:nvGraphicFramePr>
        <p:xfrm>
          <a:off x="467542" y="1849389"/>
          <a:ext cx="8208916" cy="3672406"/>
        </p:xfrm>
        <a:graphic>
          <a:graphicData uri="http://schemas.openxmlformats.org/drawingml/2006/table">
            <a:tbl>
              <a:tblPr firstRow="1" bandRow="1">
                <a:tableStyleId>{72833802-FEF1-4C79-8D5D-14CF1EAF98D9}</a:tableStyleId>
              </a:tblPr>
              <a:tblGrid>
                <a:gridCol w="2052229"/>
                <a:gridCol w="2052229"/>
                <a:gridCol w="2052229"/>
                <a:gridCol w="2052229"/>
              </a:tblGrid>
              <a:tr h="805180">
                <a:tc>
                  <a:txBody>
                    <a:bodyPr/>
                    <a:lstStyle/>
                    <a:p>
                      <a:pPr rtl="0"/>
                      <a:r>
                        <a:rPr lang="nl-BE" dirty="0">
                          <a:effectLst/>
                        </a:rPr>
                        <a:t/>
                      </a:r>
                      <a:br>
                        <a:rPr lang="nl-BE" dirty="0">
                          <a:effectLst/>
                        </a:rPr>
                      </a:br>
                      <a:endParaRPr lang="nl-BE" dirty="0">
                        <a:effectLst/>
                      </a:endParaRPr>
                    </a:p>
                  </a:txBody>
                  <a:tcPr marL="38100" marR="38100" marT="38100" marB="38100"/>
                </a:tc>
                <a:tc>
                  <a:txBody>
                    <a:bodyPr/>
                    <a:lstStyle/>
                    <a:p>
                      <a:pPr rtl="0"/>
                      <a:r>
                        <a:rPr lang="nl-BE" dirty="0">
                          <a:effectLst/>
                        </a:rPr>
                        <a:t>Heer als Knecht</a:t>
                      </a:r>
                    </a:p>
                  </a:txBody>
                  <a:tcPr marL="38100" marR="38100" marT="38100" marB="38100"/>
                </a:tc>
                <a:tc>
                  <a:txBody>
                    <a:bodyPr/>
                    <a:lstStyle/>
                    <a:p>
                      <a:pPr rtl="0"/>
                      <a:r>
                        <a:rPr lang="nl-BE">
                          <a:effectLst/>
                        </a:rPr>
                        <a:t>Knecht als Heer</a:t>
                      </a:r>
                    </a:p>
                  </a:txBody>
                  <a:tcPr marL="38100" marR="38100" marT="38100" marB="38100"/>
                </a:tc>
                <a:tc>
                  <a:txBody>
                    <a:bodyPr/>
                    <a:lstStyle/>
                    <a:p>
                      <a:pPr rtl="0"/>
                      <a:r>
                        <a:rPr lang="nl-BE" dirty="0">
                          <a:effectLst/>
                        </a:rPr>
                        <a:t>Ware Getuige</a:t>
                      </a:r>
                    </a:p>
                  </a:txBody>
                  <a:tcPr marL="38100" marR="38100" marT="38100" marB="38100"/>
                </a:tc>
              </a:tr>
              <a:tr h="477871">
                <a:tc>
                  <a:txBody>
                    <a:bodyPr/>
                    <a:lstStyle/>
                    <a:p>
                      <a:pPr rtl="0"/>
                      <a:r>
                        <a:rPr lang="nl-BE" i="1" dirty="0">
                          <a:effectLst/>
                        </a:rPr>
                        <a:t>Ambtsleer</a:t>
                      </a:r>
                    </a:p>
                  </a:txBody>
                  <a:tcPr marL="38100" marR="38100" marT="38100" marB="38100"/>
                </a:tc>
                <a:tc>
                  <a:txBody>
                    <a:bodyPr/>
                    <a:lstStyle/>
                    <a:p>
                      <a:pPr rtl="0"/>
                      <a:r>
                        <a:rPr lang="nl-BE" dirty="0">
                          <a:effectLst/>
                        </a:rPr>
                        <a:t>Priester</a:t>
                      </a:r>
                    </a:p>
                  </a:txBody>
                  <a:tcPr marL="38100" marR="38100" marT="38100" marB="38100"/>
                </a:tc>
                <a:tc>
                  <a:txBody>
                    <a:bodyPr/>
                    <a:lstStyle/>
                    <a:p>
                      <a:pPr rtl="0"/>
                      <a:r>
                        <a:rPr lang="nl-BE" dirty="0">
                          <a:effectLst/>
                        </a:rPr>
                        <a:t>Koning</a:t>
                      </a:r>
                    </a:p>
                  </a:txBody>
                  <a:tcPr marL="38100" marR="38100" marT="38100" marB="38100"/>
                </a:tc>
                <a:tc>
                  <a:txBody>
                    <a:bodyPr/>
                    <a:lstStyle/>
                    <a:p>
                      <a:pPr rtl="0"/>
                      <a:r>
                        <a:rPr lang="nl-BE">
                          <a:effectLst/>
                        </a:rPr>
                        <a:t>Profeet</a:t>
                      </a:r>
                    </a:p>
                  </a:txBody>
                  <a:tcPr marL="38100" marR="38100" marT="38100" marB="38100"/>
                </a:tc>
              </a:tr>
              <a:tr h="477871">
                <a:tc>
                  <a:txBody>
                    <a:bodyPr/>
                    <a:lstStyle/>
                    <a:p>
                      <a:pPr rtl="0"/>
                      <a:r>
                        <a:rPr lang="nl-BE" i="1" dirty="0">
                          <a:effectLst/>
                        </a:rPr>
                        <a:t>Statenleer</a:t>
                      </a:r>
                    </a:p>
                  </a:txBody>
                  <a:tcPr marL="38100" marR="38100" marT="38100" marB="38100"/>
                </a:tc>
                <a:tc>
                  <a:txBody>
                    <a:bodyPr/>
                    <a:lstStyle/>
                    <a:p>
                      <a:pPr rtl="0"/>
                      <a:r>
                        <a:rPr lang="nl-BE">
                          <a:effectLst/>
                        </a:rPr>
                        <a:t>Vernedering</a:t>
                      </a:r>
                    </a:p>
                  </a:txBody>
                  <a:tcPr marL="38100" marR="38100" marT="38100" marB="38100"/>
                </a:tc>
                <a:tc>
                  <a:txBody>
                    <a:bodyPr/>
                    <a:lstStyle/>
                    <a:p>
                      <a:pPr rtl="0"/>
                      <a:r>
                        <a:rPr lang="nl-BE" dirty="0">
                          <a:effectLst/>
                        </a:rPr>
                        <a:t>Verhoging</a:t>
                      </a:r>
                    </a:p>
                  </a:txBody>
                  <a:tcPr marL="38100" marR="38100" marT="38100" marB="38100"/>
                </a:tc>
                <a:tc>
                  <a:txBody>
                    <a:bodyPr/>
                    <a:lstStyle/>
                    <a:p>
                      <a:pPr rtl="0"/>
                      <a:r>
                        <a:rPr lang="nl-BE">
                          <a:effectLst/>
                        </a:rPr>
                        <a:t>Getuige</a:t>
                      </a:r>
                    </a:p>
                  </a:txBody>
                  <a:tcPr marL="38100" marR="38100" marT="38100" marB="38100"/>
                </a:tc>
              </a:tr>
              <a:tr h="477871">
                <a:tc>
                  <a:txBody>
                    <a:bodyPr/>
                    <a:lstStyle/>
                    <a:p>
                      <a:pPr rtl="0"/>
                      <a:r>
                        <a:rPr lang="nl-BE" i="1" dirty="0">
                          <a:effectLst/>
                        </a:rPr>
                        <a:t>Zondeleer</a:t>
                      </a:r>
                    </a:p>
                  </a:txBody>
                  <a:tcPr marL="38100" marR="38100" marT="38100" marB="38100"/>
                </a:tc>
                <a:tc>
                  <a:txBody>
                    <a:bodyPr/>
                    <a:lstStyle/>
                    <a:p>
                      <a:pPr rtl="0"/>
                      <a:r>
                        <a:rPr lang="nl-BE">
                          <a:effectLst/>
                        </a:rPr>
                        <a:t>Hoogmoed</a:t>
                      </a:r>
                    </a:p>
                  </a:txBody>
                  <a:tcPr marL="38100" marR="38100" marT="38100" marB="38100"/>
                </a:tc>
                <a:tc>
                  <a:txBody>
                    <a:bodyPr/>
                    <a:lstStyle/>
                    <a:p>
                      <a:pPr rtl="0"/>
                      <a:r>
                        <a:rPr lang="nl-BE" dirty="0">
                          <a:effectLst/>
                        </a:rPr>
                        <a:t>Wantrouwen</a:t>
                      </a:r>
                    </a:p>
                  </a:txBody>
                  <a:tcPr marL="38100" marR="38100" marT="38100" marB="38100"/>
                </a:tc>
                <a:tc>
                  <a:txBody>
                    <a:bodyPr/>
                    <a:lstStyle/>
                    <a:p>
                      <a:pPr rtl="0"/>
                      <a:r>
                        <a:rPr lang="nl-BE">
                          <a:effectLst/>
                        </a:rPr>
                        <a:t>Leugen</a:t>
                      </a:r>
                    </a:p>
                  </a:txBody>
                  <a:tcPr marL="38100" marR="38100" marT="38100" marB="38100"/>
                </a:tc>
              </a:tr>
              <a:tr h="477871">
                <a:tc>
                  <a:txBody>
                    <a:bodyPr/>
                    <a:lstStyle/>
                    <a:p>
                      <a:pPr rtl="0"/>
                      <a:r>
                        <a:rPr lang="nl-BE" i="1" dirty="0">
                          <a:effectLst/>
                        </a:rPr>
                        <a:t>Verzoeningsleer</a:t>
                      </a:r>
                    </a:p>
                  </a:txBody>
                  <a:tcPr marL="38100" marR="38100" marT="38100" marB="38100"/>
                </a:tc>
                <a:tc>
                  <a:txBody>
                    <a:bodyPr/>
                    <a:lstStyle/>
                    <a:p>
                      <a:pPr rtl="0"/>
                      <a:r>
                        <a:rPr lang="nl-BE">
                          <a:effectLst/>
                        </a:rPr>
                        <a:t>Voldoening</a:t>
                      </a:r>
                    </a:p>
                  </a:txBody>
                  <a:tcPr marL="38100" marR="38100" marT="38100" marB="38100"/>
                </a:tc>
                <a:tc>
                  <a:txBody>
                    <a:bodyPr/>
                    <a:lstStyle/>
                    <a:p>
                      <a:pPr rtl="0"/>
                      <a:r>
                        <a:rPr lang="nl-BE" dirty="0">
                          <a:effectLst/>
                        </a:rPr>
                        <a:t>Overwinning</a:t>
                      </a:r>
                    </a:p>
                  </a:txBody>
                  <a:tcPr marL="38100" marR="38100" marT="38100" marB="38100"/>
                </a:tc>
                <a:tc>
                  <a:txBody>
                    <a:bodyPr/>
                    <a:lstStyle/>
                    <a:p>
                      <a:pPr rtl="0"/>
                      <a:r>
                        <a:rPr lang="nl-BE">
                          <a:effectLst/>
                        </a:rPr>
                        <a:t>Omvorming</a:t>
                      </a:r>
                    </a:p>
                  </a:txBody>
                  <a:tcPr marL="38100" marR="38100" marT="38100" marB="38100"/>
                </a:tc>
              </a:tr>
              <a:tr h="477871">
                <a:tc>
                  <a:txBody>
                    <a:bodyPr/>
                    <a:lstStyle/>
                    <a:p>
                      <a:pPr rtl="0"/>
                      <a:r>
                        <a:rPr lang="nl-BE" i="1" dirty="0">
                          <a:effectLst/>
                        </a:rPr>
                        <a:t>Menselijke rol</a:t>
                      </a:r>
                    </a:p>
                  </a:txBody>
                  <a:tcPr marL="38100" marR="38100" marT="38100" marB="38100"/>
                </a:tc>
                <a:tc>
                  <a:txBody>
                    <a:bodyPr/>
                    <a:lstStyle/>
                    <a:p>
                      <a:pPr rtl="0"/>
                      <a:r>
                        <a:rPr lang="nl-BE">
                          <a:effectLst/>
                        </a:rPr>
                        <a:t>Gemiddeld</a:t>
                      </a:r>
                    </a:p>
                  </a:txBody>
                  <a:tcPr marL="38100" marR="38100" marT="38100" marB="38100"/>
                </a:tc>
                <a:tc>
                  <a:txBody>
                    <a:bodyPr/>
                    <a:lstStyle/>
                    <a:p>
                      <a:pPr rtl="0"/>
                      <a:r>
                        <a:rPr lang="nl-BE" dirty="0">
                          <a:effectLst/>
                        </a:rPr>
                        <a:t>Laag</a:t>
                      </a:r>
                    </a:p>
                  </a:txBody>
                  <a:tcPr marL="38100" marR="38100" marT="38100" marB="38100"/>
                </a:tc>
                <a:tc>
                  <a:txBody>
                    <a:bodyPr/>
                    <a:lstStyle/>
                    <a:p>
                      <a:pPr rtl="0"/>
                      <a:r>
                        <a:rPr lang="nl-BE" dirty="0">
                          <a:effectLst/>
                        </a:rPr>
                        <a:t>Hoog</a:t>
                      </a:r>
                    </a:p>
                  </a:txBody>
                  <a:tcPr marL="38100" marR="38100" marT="38100" marB="38100"/>
                </a:tc>
              </a:tr>
              <a:tr h="477871">
                <a:tc>
                  <a:txBody>
                    <a:bodyPr/>
                    <a:lstStyle/>
                    <a:p>
                      <a:pPr rtl="0"/>
                      <a:r>
                        <a:rPr lang="nl-BE" i="1" dirty="0">
                          <a:effectLst/>
                        </a:rPr>
                        <a:t>Gerichtheid</a:t>
                      </a:r>
                    </a:p>
                  </a:txBody>
                  <a:tcPr marL="38100" marR="38100" marT="38100" marB="38100"/>
                </a:tc>
                <a:tc>
                  <a:txBody>
                    <a:bodyPr/>
                    <a:lstStyle/>
                    <a:p>
                      <a:pPr rtl="0"/>
                      <a:r>
                        <a:rPr lang="nl-BE">
                          <a:effectLst/>
                        </a:rPr>
                        <a:t>Godsgericht</a:t>
                      </a:r>
                    </a:p>
                  </a:txBody>
                  <a:tcPr marL="38100" marR="38100" marT="38100" marB="38100"/>
                </a:tc>
                <a:tc>
                  <a:txBody>
                    <a:bodyPr/>
                    <a:lstStyle/>
                    <a:p>
                      <a:pPr rtl="0"/>
                      <a:r>
                        <a:rPr lang="nl-BE">
                          <a:effectLst/>
                        </a:rPr>
                        <a:t>Duivelgericht</a:t>
                      </a:r>
                    </a:p>
                  </a:txBody>
                  <a:tcPr marL="38100" marR="38100" marT="38100" marB="38100"/>
                </a:tc>
                <a:tc>
                  <a:txBody>
                    <a:bodyPr/>
                    <a:lstStyle/>
                    <a:p>
                      <a:pPr rtl="0"/>
                      <a:r>
                        <a:rPr lang="nl-BE" dirty="0">
                          <a:effectLst/>
                        </a:rPr>
                        <a:t>Mensgericht</a:t>
                      </a:r>
                    </a:p>
                  </a:txBody>
                  <a:tcPr marL="38100" marR="38100" marT="38100" marB="38100"/>
                </a:tc>
              </a:tr>
            </a:tbl>
          </a:graphicData>
        </a:graphic>
      </p:graphicFrame>
    </p:spTree>
    <p:extLst>
      <p:ext uri="{BB962C8B-B14F-4D97-AF65-F5344CB8AC3E}">
        <p14:creationId xmlns:p14="http://schemas.microsoft.com/office/powerpoint/2010/main" val="4055221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Leven van Christus</a:t>
            </a:r>
            <a:endParaRPr lang="nl-BE" dirty="0"/>
          </a:p>
        </p:txBody>
      </p:sp>
      <p:sp>
        <p:nvSpPr>
          <p:cNvPr id="3" name="Tijdelijke aanduiding voor inhoud 2"/>
          <p:cNvSpPr>
            <a:spLocks noGrp="1"/>
          </p:cNvSpPr>
          <p:nvPr>
            <p:ph idx="1"/>
          </p:nvPr>
        </p:nvSpPr>
        <p:spPr>
          <a:xfrm>
            <a:off x="457200" y="1874520"/>
            <a:ext cx="8229600" cy="3215228"/>
          </a:xfrm>
        </p:spPr>
        <p:txBody>
          <a:bodyPr>
            <a:normAutofit fontScale="62500" lnSpcReduction="20000"/>
          </a:bodyPr>
          <a:lstStyle/>
          <a:p>
            <a:r>
              <a:rPr lang="nl-BE" dirty="0"/>
              <a:t>‘Ik geloof in God de Vader, de Almachtige, Schepper van hemel en aarde. En in Jezus Christus, zijn eniggeboren Zoon, onze Heer; die ontvangen is van de heilige Geest, geboren uit de maagd Maria; die geleden heeft onder Pontius Pilatus, is gekruisigd, gestorven en begraven’ (</a:t>
            </a:r>
            <a:r>
              <a:rPr lang="nl-BE" dirty="0" err="1"/>
              <a:t>Apostolicum</a:t>
            </a:r>
            <a:r>
              <a:rPr lang="nl-BE" dirty="0"/>
              <a:t>).</a:t>
            </a:r>
          </a:p>
          <a:p>
            <a:r>
              <a:rPr lang="nl-BE" dirty="0"/>
              <a:t>‘Wat verstaat u onder het woordje geleden? Antwoord: Dat Hij, tijdens heel zijn leven op aarde, maar in het bijzonder aan het einde daarvan, Gods toorn tegen de zonde van heel het menselijk geslacht aan lichaam en ziel gedragen heeft, om met zijn lijden, als met het enige zoenoffer, ons lichaam en onze ziel van de eeuwige veroordeling te verlossen en voor ons de genade van God, de gerechtigheid en het eeuwige leven te verwerven’ (</a:t>
            </a:r>
            <a:r>
              <a:rPr lang="nl-BE" dirty="0" err="1"/>
              <a:t>Heidelberger</a:t>
            </a:r>
            <a:r>
              <a:rPr lang="nl-BE" dirty="0"/>
              <a:t> </a:t>
            </a:r>
            <a:r>
              <a:rPr lang="nl-BE" dirty="0" err="1"/>
              <a:t>Cathechismus</a:t>
            </a:r>
            <a:r>
              <a:rPr lang="nl-BE" dirty="0"/>
              <a:t>, Vr.37</a:t>
            </a:r>
            <a:r>
              <a:rPr lang="nl-BE" dirty="0" smtClean="0"/>
              <a:t>).</a:t>
            </a:r>
            <a:endParaRPr lang="nl-BE" dirty="0"/>
          </a:p>
        </p:txBody>
      </p:sp>
      <p:graphicFrame>
        <p:nvGraphicFramePr>
          <p:cNvPr id="4" name="Diagram 3"/>
          <p:cNvGraphicFramePr/>
          <p:nvPr>
            <p:extLst>
              <p:ext uri="{D42A27DB-BD31-4B8C-83A1-F6EECF244321}">
                <p14:modId xmlns:p14="http://schemas.microsoft.com/office/powerpoint/2010/main" val="2674731256"/>
              </p:ext>
            </p:extLst>
          </p:nvPr>
        </p:nvGraphicFramePr>
        <p:xfrm>
          <a:off x="433633" y="5075653"/>
          <a:ext cx="8380429" cy="631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448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717</TotalTime>
  <Words>984</Words>
  <Application>Microsoft Office PowerPoint</Application>
  <PresentationFormat>Diavoorstelling (16:10)</PresentationFormat>
  <Paragraphs>131</Paragraphs>
  <Slides>18</Slides>
  <Notes>0</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Urban</vt:lpstr>
      <vt:lpstr>Het werk van Christus</vt:lpstr>
      <vt:lpstr>Voorvragen</vt:lpstr>
      <vt:lpstr>Betekenis van de opstanding</vt:lpstr>
      <vt:lpstr>Verzoening</vt:lpstr>
      <vt:lpstr>Verzoening</vt:lpstr>
      <vt:lpstr>Verzoening</vt:lpstr>
      <vt:lpstr>Drie ambten van Christus</vt:lpstr>
      <vt:lpstr>Drie ambten van Christus</vt:lpstr>
      <vt:lpstr>Leven van Christus</vt:lpstr>
      <vt:lpstr>De kruisiging en Gods plan</vt:lpstr>
      <vt:lpstr>Sterven van Christus</vt:lpstr>
      <vt:lpstr>Verzoeningsmodellen</vt:lpstr>
      <vt:lpstr>Christus de Koning: Gods triomfator</vt:lpstr>
      <vt:lpstr>Christus de Koning: Gods triomfator</vt:lpstr>
      <vt:lpstr>Christus de Priester: Gods voldoening</vt:lpstr>
      <vt:lpstr>Christus de Priester: Gods voldoening</vt:lpstr>
      <vt:lpstr>Christus de Profeet: Gods voorbeeld</vt:lpstr>
      <vt:lpstr>Hemelvaart van Christus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RRH</cp:lastModifiedBy>
  <cp:revision>309</cp:revision>
  <dcterms:created xsi:type="dcterms:W3CDTF">2019-09-04T13:46:42Z</dcterms:created>
  <dcterms:modified xsi:type="dcterms:W3CDTF">2021-01-20T15:02:17Z</dcterms:modified>
</cp:coreProperties>
</file>